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5334000" cy="7562850"/>
  <p:notesSz cx="5334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92" y="-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11635"/>
            <a:ext cx="275336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FA9C11FE736D5A1B6F0BDCB6104FF793520044492A2BA7E4B810FD3486E3F402C1B80EFFDB645WEp0K" TargetMode="External"/><Relationship Id="rId2" Type="http://schemas.openxmlformats.org/officeDocument/2006/relationships/hyperlink" Target="consultantplus://offline/ref=8FA9C11FE736D5A1B6F0BDCB6104FF793526044C91A2BA7E4B810FD3486E3F402C1B80EFFDB646WEp5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276860"/>
          </a:xfrm>
          <a:custGeom>
            <a:avLst/>
            <a:gdLst/>
            <a:ahLst/>
            <a:cxnLst/>
            <a:rect l="l" t="t" r="r" b="b"/>
            <a:pathLst>
              <a:path w="5328285" h="276860">
                <a:moveTo>
                  <a:pt x="0" y="276339"/>
                </a:moveTo>
                <a:lnTo>
                  <a:pt x="5328005" y="276339"/>
                </a:lnTo>
                <a:lnTo>
                  <a:pt x="5328005" y="0"/>
                </a:lnTo>
                <a:lnTo>
                  <a:pt x="0" y="0"/>
                </a:lnTo>
                <a:lnTo>
                  <a:pt x="0" y="276339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00010"/>
            <a:ext cx="5328285" cy="6660515"/>
          </a:xfrm>
          <a:custGeom>
            <a:avLst/>
            <a:gdLst/>
            <a:ahLst/>
            <a:cxnLst/>
            <a:rect l="l" t="t" r="r" b="b"/>
            <a:pathLst>
              <a:path w="5328285" h="6660515">
                <a:moveTo>
                  <a:pt x="0" y="6659994"/>
                </a:moveTo>
                <a:lnTo>
                  <a:pt x="5328005" y="6659994"/>
                </a:lnTo>
                <a:lnTo>
                  <a:pt x="5328005" y="0"/>
                </a:lnTo>
                <a:lnTo>
                  <a:pt x="0" y="0"/>
                </a:lnTo>
                <a:lnTo>
                  <a:pt x="0" y="6659994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714" y="4393906"/>
            <a:ext cx="735965" cy="222885"/>
          </a:xfrm>
          <a:custGeom>
            <a:avLst/>
            <a:gdLst/>
            <a:ahLst/>
            <a:cxnLst/>
            <a:rect l="l" t="t" r="r" b="b"/>
            <a:pathLst>
              <a:path w="735965" h="222885">
                <a:moveTo>
                  <a:pt x="735545" y="0"/>
                </a:moveTo>
                <a:lnTo>
                  <a:pt x="0" y="0"/>
                </a:lnTo>
                <a:lnTo>
                  <a:pt x="0" y="39268"/>
                </a:lnTo>
                <a:lnTo>
                  <a:pt x="6579" y="87927"/>
                </a:lnTo>
                <a:lnTo>
                  <a:pt x="25135" y="131738"/>
                </a:lnTo>
                <a:lnTo>
                  <a:pt x="53895" y="168917"/>
                </a:lnTo>
                <a:lnTo>
                  <a:pt x="91086" y="197682"/>
                </a:lnTo>
                <a:lnTo>
                  <a:pt x="134934" y="216249"/>
                </a:lnTo>
                <a:lnTo>
                  <a:pt x="183667" y="222834"/>
                </a:lnTo>
                <a:lnTo>
                  <a:pt x="735545" y="222834"/>
                </a:lnTo>
                <a:lnTo>
                  <a:pt x="73554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8259" y="4393901"/>
            <a:ext cx="735965" cy="222885"/>
          </a:xfrm>
          <a:custGeom>
            <a:avLst/>
            <a:gdLst/>
            <a:ahLst/>
            <a:cxnLst/>
            <a:rect l="l" t="t" r="r" b="b"/>
            <a:pathLst>
              <a:path w="735964" h="222885">
                <a:moveTo>
                  <a:pt x="735571" y="0"/>
                </a:moveTo>
                <a:lnTo>
                  <a:pt x="0" y="0"/>
                </a:lnTo>
                <a:lnTo>
                  <a:pt x="0" y="222834"/>
                </a:lnTo>
                <a:lnTo>
                  <a:pt x="552081" y="222834"/>
                </a:lnTo>
                <a:lnTo>
                  <a:pt x="600726" y="216249"/>
                </a:lnTo>
                <a:lnTo>
                  <a:pt x="644520" y="197682"/>
                </a:lnTo>
                <a:lnTo>
                  <a:pt x="681683" y="168917"/>
                </a:lnTo>
                <a:lnTo>
                  <a:pt x="710433" y="131738"/>
                </a:lnTo>
                <a:lnTo>
                  <a:pt x="728990" y="87927"/>
                </a:lnTo>
                <a:lnTo>
                  <a:pt x="735571" y="39268"/>
                </a:lnTo>
                <a:lnTo>
                  <a:pt x="735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713" y="3583844"/>
            <a:ext cx="735965" cy="236854"/>
          </a:xfrm>
          <a:custGeom>
            <a:avLst/>
            <a:gdLst/>
            <a:ahLst/>
            <a:cxnLst/>
            <a:rect l="l" t="t" r="r" b="b"/>
            <a:pathLst>
              <a:path w="735965" h="236854">
                <a:moveTo>
                  <a:pt x="735545" y="406"/>
                </a:moveTo>
                <a:lnTo>
                  <a:pt x="183667" y="406"/>
                </a:lnTo>
                <a:lnTo>
                  <a:pt x="134934" y="6049"/>
                </a:lnTo>
                <a:lnTo>
                  <a:pt x="91086" y="22261"/>
                </a:lnTo>
                <a:lnTo>
                  <a:pt x="53895" y="47964"/>
                </a:lnTo>
                <a:lnTo>
                  <a:pt x="25135" y="82081"/>
                </a:lnTo>
                <a:lnTo>
                  <a:pt x="6579" y="123534"/>
                </a:lnTo>
                <a:lnTo>
                  <a:pt x="0" y="171246"/>
                </a:lnTo>
                <a:lnTo>
                  <a:pt x="0" y="236397"/>
                </a:lnTo>
                <a:lnTo>
                  <a:pt x="735545" y="236397"/>
                </a:lnTo>
                <a:lnTo>
                  <a:pt x="735545" y="406"/>
                </a:lnTo>
                <a:close/>
              </a:path>
              <a:path w="735965" h="236854">
                <a:moveTo>
                  <a:pt x="489800" y="0"/>
                </a:moveTo>
                <a:lnTo>
                  <a:pt x="391350" y="0"/>
                </a:lnTo>
                <a:lnTo>
                  <a:pt x="391350" y="406"/>
                </a:lnTo>
                <a:lnTo>
                  <a:pt x="489800" y="406"/>
                </a:lnTo>
                <a:lnTo>
                  <a:pt x="48980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8259" y="3584250"/>
            <a:ext cx="735965" cy="236220"/>
          </a:xfrm>
          <a:custGeom>
            <a:avLst/>
            <a:gdLst/>
            <a:ahLst/>
            <a:cxnLst/>
            <a:rect l="l" t="t" r="r" b="b"/>
            <a:pathLst>
              <a:path w="735964" h="236220">
                <a:moveTo>
                  <a:pt x="552081" y="0"/>
                </a:moveTo>
                <a:lnTo>
                  <a:pt x="0" y="0"/>
                </a:lnTo>
                <a:lnTo>
                  <a:pt x="0" y="235991"/>
                </a:lnTo>
                <a:lnTo>
                  <a:pt x="735571" y="235991"/>
                </a:lnTo>
                <a:lnTo>
                  <a:pt x="735571" y="170840"/>
                </a:lnTo>
                <a:lnTo>
                  <a:pt x="728990" y="123128"/>
                </a:lnTo>
                <a:lnTo>
                  <a:pt x="710433" y="81675"/>
                </a:lnTo>
                <a:lnTo>
                  <a:pt x="681683" y="47558"/>
                </a:lnTo>
                <a:lnTo>
                  <a:pt x="644520" y="21855"/>
                </a:lnTo>
                <a:lnTo>
                  <a:pt x="600726" y="5643"/>
                </a:lnTo>
                <a:lnTo>
                  <a:pt x="5520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2713" y="4292527"/>
            <a:ext cx="735965" cy="101600"/>
          </a:xfrm>
          <a:custGeom>
            <a:avLst/>
            <a:gdLst/>
            <a:ahLst/>
            <a:cxnLst/>
            <a:rect l="l" t="t" r="r" b="b"/>
            <a:pathLst>
              <a:path w="735965" h="101600">
                <a:moveTo>
                  <a:pt x="0" y="101600"/>
                </a:moveTo>
                <a:lnTo>
                  <a:pt x="735545" y="101600"/>
                </a:lnTo>
                <a:lnTo>
                  <a:pt x="735545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2713" y="4174417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465" y="118110"/>
                </a:lnTo>
                <a:lnTo>
                  <a:pt x="676465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713" y="4027097"/>
            <a:ext cx="558800" cy="147320"/>
          </a:xfrm>
          <a:custGeom>
            <a:avLst/>
            <a:gdLst/>
            <a:ahLst/>
            <a:cxnLst/>
            <a:rect l="l" t="t" r="r" b="b"/>
            <a:pathLst>
              <a:path w="558800" h="147320">
                <a:moveTo>
                  <a:pt x="0" y="147319"/>
                </a:moveTo>
                <a:lnTo>
                  <a:pt x="558330" y="147319"/>
                </a:lnTo>
                <a:lnTo>
                  <a:pt x="558330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713" y="3908987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09"/>
                </a:moveTo>
                <a:lnTo>
                  <a:pt x="676490" y="118109"/>
                </a:lnTo>
                <a:lnTo>
                  <a:pt x="676490" y="0"/>
                </a:lnTo>
                <a:lnTo>
                  <a:pt x="0" y="0"/>
                </a:lnTo>
                <a:lnTo>
                  <a:pt x="0" y="11810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713" y="3820087"/>
            <a:ext cx="735965" cy="88900"/>
          </a:xfrm>
          <a:custGeom>
            <a:avLst/>
            <a:gdLst/>
            <a:ahLst/>
            <a:cxnLst/>
            <a:rect l="l" t="t" r="r" b="b"/>
            <a:pathLst>
              <a:path w="735965" h="88900">
                <a:moveTo>
                  <a:pt x="0" y="88899"/>
                </a:moveTo>
                <a:lnTo>
                  <a:pt x="735545" y="88899"/>
                </a:lnTo>
                <a:lnTo>
                  <a:pt x="735545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8259" y="4292114"/>
            <a:ext cx="735965" cy="101600"/>
          </a:xfrm>
          <a:custGeom>
            <a:avLst/>
            <a:gdLst/>
            <a:ahLst/>
            <a:cxnLst/>
            <a:rect l="l" t="t" r="r" b="b"/>
            <a:pathLst>
              <a:path w="735964" h="101600">
                <a:moveTo>
                  <a:pt x="0" y="101600"/>
                </a:moveTo>
                <a:lnTo>
                  <a:pt x="735571" y="101600"/>
                </a:lnTo>
                <a:lnTo>
                  <a:pt x="735571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7275" y="4174004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554" y="118110"/>
                </a:lnTo>
                <a:lnTo>
                  <a:pt x="676554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5487" y="4026684"/>
            <a:ext cx="558800" cy="147320"/>
          </a:xfrm>
          <a:custGeom>
            <a:avLst/>
            <a:gdLst/>
            <a:ahLst/>
            <a:cxnLst/>
            <a:rect l="l" t="t" r="r" b="b"/>
            <a:pathLst>
              <a:path w="558800" h="147320">
                <a:moveTo>
                  <a:pt x="0" y="147319"/>
                </a:moveTo>
                <a:lnTo>
                  <a:pt x="558342" y="147319"/>
                </a:lnTo>
                <a:lnTo>
                  <a:pt x="558342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7339" y="3908574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490" y="118110"/>
                </a:lnTo>
                <a:lnTo>
                  <a:pt x="676490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8259" y="3819674"/>
            <a:ext cx="735965" cy="88900"/>
          </a:xfrm>
          <a:custGeom>
            <a:avLst/>
            <a:gdLst/>
            <a:ahLst/>
            <a:cxnLst/>
            <a:rect l="l" t="t" r="r" b="b"/>
            <a:pathLst>
              <a:path w="735964" h="88900">
                <a:moveTo>
                  <a:pt x="0" y="88900"/>
                </a:moveTo>
                <a:lnTo>
                  <a:pt x="735571" y="88900"/>
                </a:lnTo>
                <a:lnTo>
                  <a:pt x="735571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9179" y="4173997"/>
            <a:ext cx="59690" cy="118110"/>
          </a:xfrm>
          <a:custGeom>
            <a:avLst/>
            <a:gdLst/>
            <a:ahLst/>
            <a:cxnLst/>
            <a:rect l="l" t="t" r="r" b="b"/>
            <a:pathLst>
              <a:path w="59690" h="118110">
                <a:moveTo>
                  <a:pt x="0" y="118109"/>
                </a:moveTo>
                <a:lnTo>
                  <a:pt x="59080" y="118109"/>
                </a:lnTo>
                <a:lnTo>
                  <a:pt x="59080" y="0"/>
                </a:lnTo>
                <a:lnTo>
                  <a:pt x="0" y="0"/>
                </a:lnTo>
                <a:lnTo>
                  <a:pt x="0" y="118109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1044" y="4026677"/>
            <a:ext cx="177800" cy="147320"/>
          </a:xfrm>
          <a:custGeom>
            <a:avLst/>
            <a:gdLst/>
            <a:ahLst/>
            <a:cxnLst/>
            <a:rect l="l" t="t" r="r" b="b"/>
            <a:pathLst>
              <a:path w="177800" h="147320">
                <a:moveTo>
                  <a:pt x="0" y="147320"/>
                </a:moveTo>
                <a:lnTo>
                  <a:pt x="177215" y="147320"/>
                </a:lnTo>
                <a:lnTo>
                  <a:pt x="177215" y="0"/>
                </a:lnTo>
                <a:lnTo>
                  <a:pt x="0" y="0"/>
                </a:lnTo>
                <a:lnTo>
                  <a:pt x="0" y="14732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9205" y="3908567"/>
            <a:ext cx="59055" cy="118110"/>
          </a:xfrm>
          <a:custGeom>
            <a:avLst/>
            <a:gdLst/>
            <a:ahLst/>
            <a:cxnLst/>
            <a:rect l="l" t="t" r="r" b="b"/>
            <a:pathLst>
              <a:path w="59055" h="118110">
                <a:moveTo>
                  <a:pt x="0" y="118110"/>
                </a:moveTo>
                <a:lnTo>
                  <a:pt x="59055" y="118110"/>
                </a:lnTo>
                <a:lnTo>
                  <a:pt x="59055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48260" y="4174417"/>
            <a:ext cx="59055" cy="118110"/>
          </a:xfrm>
          <a:custGeom>
            <a:avLst/>
            <a:gdLst/>
            <a:ahLst/>
            <a:cxnLst/>
            <a:rect l="l" t="t" r="r" b="b"/>
            <a:pathLst>
              <a:path w="59055" h="118110">
                <a:moveTo>
                  <a:pt x="0" y="118110"/>
                </a:moveTo>
                <a:lnTo>
                  <a:pt x="59016" y="118110"/>
                </a:lnTo>
                <a:lnTo>
                  <a:pt x="59016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48260" y="4027097"/>
            <a:ext cx="177800" cy="147320"/>
          </a:xfrm>
          <a:custGeom>
            <a:avLst/>
            <a:gdLst/>
            <a:ahLst/>
            <a:cxnLst/>
            <a:rect l="l" t="t" r="r" b="b"/>
            <a:pathLst>
              <a:path w="177800" h="147320">
                <a:moveTo>
                  <a:pt x="0" y="147319"/>
                </a:moveTo>
                <a:lnTo>
                  <a:pt x="177215" y="147319"/>
                </a:lnTo>
                <a:lnTo>
                  <a:pt x="177215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8260" y="3908987"/>
            <a:ext cx="59690" cy="118110"/>
          </a:xfrm>
          <a:custGeom>
            <a:avLst/>
            <a:gdLst/>
            <a:ahLst/>
            <a:cxnLst/>
            <a:rect l="l" t="t" r="r" b="b"/>
            <a:pathLst>
              <a:path w="59690" h="118110">
                <a:moveTo>
                  <a:pt x="0" y="118110"/>
                </a:moveTo>
                <a:lnTo>
                  <a:pt x="59080" y="118110"/>
                </a:lnTo>
                <a:lnTo>
                  <a:pt x="59080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8421" y="3541233"/>
            <a:ext cx="131445" cy="44450"/>
          </a:xfrm>
          <a:custGeom>
            <a:avLst/>
            <a:gdLst/>
            <a:ahLst/>
            <a:cxnLst/>
            <a:rect l="l" t="t" r="r" b="b"/>
            <a:pathLst>
              <a:path w="131444" h="44450">
                <a:moveTo>
                  <a:pt x="108889" y="0"/>
                </a:moveTo>
                <a:lnTo>
                  <a:pt x="22110" y="0"/>
                </a:lnTo>
                <a:lnTo>
                  <a:pt x="13519" y="1738"/>
                </a:lnTo>
                <a:lnTo>
                  <a:pt x="6494" y="6477"/>
                </a:lnTo>
                <a:lnTo>
                  <a:pt x="1752" y="13501"/>
                </a:lnTo>
                <a:lnTo>
                  <a:pt x="0" y="22098"/>
                </a:lnTo>
                <a:lnTo>
                  <a:pt x="1742" y="30719"/>
                </a:lnTo>
                <a:lnTo>
                  <a:pt x="6489" y="37750"/>
                </a:lnTo>
                <a:lnTo>
                  <a:pt x="13523" y="42486"/>
                </a:lnTo>
                <a:lnTo>
                  <a:pt x="22123" y="44221"/>
                </a:lnTo>
                <a:lnTo>
                  <a:pt x="108877" y="44221"/>
                </a:lnTo>
                <a:lnTo>
                  <a:pt x="117493" y="42486"/>
                </a:lnTo>
                <a:lnTo>
                  <a:pt x="124525" y="37750"/>
                </a:lnTo>
                <a:lnTo>
                  <a:pt x="129263" y="30719"/>
                </a:lnTo>
                <a:lnTo>
                  <a:pt x="131000" y="22098"/>
                </a:lnTo>
                <a:lnTo>
                  <a:pt x="129263" y="13501"/>
                </a:lnTo>
                <a:lnTo>
                  <a:pt x="124526" y="6477"/>
                </a:lnTo>
                <a:lnTo>
                  <a:pt x="117498" y="1738"/>
                </a:lnTo>
                <a:lnTo>
                  <a:pt x="108889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5848" y="3541233"/>
            <a:ext cx="131445" cy="44450"/>
          </a:xfrm>
          <a:custGeom>
            <a:avLst/>
            <a:gdLst/>
            <a:ahLst/>
            <a:cxnLst/>
            <a:rect l="l" t="t" r="r" b="b"/>
            <a:pathLst>
              <a:path w="131444" h="44450">
                <a:moveTo>
                  <a:pt x="108889" y="0"/>
                </a:moveTo>
                <a:lnTo>
                  <a:pt x="22110" y="0"/>
                </a:lnTo>
                <a:lnTo>
                  <a:pt x="13490" y="1738"/>
                </a:lnTo>
                <a:lnTo>
                  <a:pt x="6464" y="6477"/>
                </a:lnTo>
                <a:lnTo>
                  <a:pt x="1733" y="13501"/>
                </a:lnTo>
                <a:lnTo>
                  <a:pt x="0" y="22098"/>
                </a:lnTo>
                <a:lnTo>
                  <a:pt x="1733" y="30719"/>
                </a:lnTo>
                <a:lnTo>
                  <a:pt x="6464" y="37750"/>
                </a:lnTo>
                <a:lnTo>
                  <a:pt x="13490" y="42486"/>
                </a:lnTo>
                <a:lnTo>
                  <a:pt x="22110" y="44221"/>
                </a:lnTo>
                <a:lnTo>
                  <a:pt x="108889" y="44221"/>
                </a:lnTo>
                <a:lnTo>
                  <a:pt x="117468" y="42486"/>
                </a:lnTo>
                <a:lnTo>
                  <a:pt x="124490" y="37750"/>
                </a:lnTo>
                <a:lnTo>
                  <a:pt x="129233" y="30719"/>
                </a:lnTo>
                <a:lnTo>
                  <a:pt x="130975" y="22098"/>
                </a:lnTo>
                <a:lnTo>
                  <a:pt x="129233" y="13501"/>
                </a:lnTo>
                <a:lnTo>
                  <a:pt x="124490" y="6477"/>
                </a:lnTo>
                <a:lnTo>
                  <a:pt x="117468" y="1738"/>
                </a:lnTo>
                <a:lnTo>
                  <a:pt x="108889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3933" y="345666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856"/>
                </a:lnTo>
              </a:path>
            </a:pathLst>
          </a:custGeom>
          <a:ln w="45250">
            <a:solidFill>
              <a:srgbClr val="ED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1317" y="345666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856"/>
                </a:lnTo>
              </a:path>
            </a:pathLst>
          </a:custGeom>
          <a:ln w="45212">
            <a:solidFill>
              <a:srgbClr val="ED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5878" y="3321965"/>
            <a:ext cx="596900" cy="144145"/>
          </a:xfrm>
          <a:custGeom>
            <a:avLst/>
            <a:gdLst/>
            <a:ahLst/>
            <a:cxnLst/>
            <a:rect l="l" t="t" r="r" b="b"/>
            <a:pathLst>
              <a:path w="596900" h="144145">
                <a:moveTo>
                  <a:pt x="295567" y="0"/>
                </a:moveTo>
                <a:lnTo>
                  <a:pt x="136206" y="22510"/>
                </a:lnTo>
                <a:lnTo>
                  <a:pt x="47180" y="72034"/>
                </a:lnTo>
                <a:lnTo>
                  <a:pt x="8456" y="121558"/>
                </a:lnTo>
                <a:lnTo>
                  <a:pt x="0" y="144068"/>
                </a:lnTo>
                <a:lnTo>
                  <a:pt x="95542" y="144068"/>
                </a:lnTo>
                <a:lnTo>
                  <a:pt x="100595" y="130588"/>
                </a:lnTo>
                <a:lnTo>
                  <a:pt x="125910" y="100933"/>
                </a:lnTo>
                <a:lnTo>
                  <a:pt x="186721" y="71277"/>
                </a:lnTo>
                <a:lnTo>
                  <a:pt x="298259" y="57797"/>
                </a:lnTo>
                <a:lnTo>
                  <a:pt x="520505" y="57797"/>
                </a:lnTo>
                <a:lnTo>
                  <a:pt x="455745" y="22505"/>
                </a:lnTo>
                <a:lnTo>
                  <a:pt x="295567" y="0"/>
                </a:lnTo>
                <a:close/>
              </a:path>
              <a:path w="596900" h="144145">
                <a:moveTo>
                  <a:pt x="520505" y="57797"/>
                </a:moveTo>
                <a:lnTo>
                  <a:pt x="298259" y="57797"/>
                </a:lnTo>
                <a:lnTo>
                  <a:pt x="407904" y="59145"/>
                </a:lnTo>
                <a:lnTo>
                  <a:pt x="465569" y="68581"/>
                </a:lnTo>
                <a:lnTo>
                  <a:pt x="490258" y="94193"/>
                </a:lnTo>
                <a:lnTo>
                  <a:pt x="500976" y="144068"/>
                </a:lnTo>
                <a:lnTo>
                  <a:pt x="596506" y="144068"/>
                </a:lnTo>
                <a:lnTo>
                  <a:pt x="587203" y="121556"/>
                </a:lnTo>
                <a:lnTo>
                  <a:pt x="546620" y="72029"/>
                </a:lnTo>
                <a:lnTo>
                  <a:pt x="520505" y="57797"/>
                </a:lnTo>
                <a:close/>
              </a:path>
            </a:pathLst>
          </a:custGeom>
          <a:solidFill>
            <a:srgbClr val="2F3D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1431" y="3464192"/>
            <a:ext cx="1905" cy="15875"/>
          </a:xfrm>
          <a:custGeom>
            <a:avLst/>
            <a:gdLst/>
            <a:ahLst/>
            <a:cxnLst/>
            <a:rect l="l" t="t" r="r" b="b"/>
            <a:pathLst>
              <a:path w="1905" h="15875">
                <a:moveTo>
                  <a:pt x="1066" y="0"/>
                </a:moveTo>
                <a:lnTo>
                  <a:pt x="0" y="6680"/>
                </a:lnTo>
                <a:lnTo>
                  <a:pt x="304" y="15684"/>
                </a:lnTo>
                <a:lnTo>
                  <a:pt x="1765" y="6921"/>
                </a:lnTo>
                <a:lnTo>
                  <a:pt x="1066" y="0"/>
                </a:lnTo>
                <a:close/>
              </a:path>
            </a:pathLst>
          </a:custGeom>
          <a:solidFill>
            <a:srgbClr val="E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5652" y="3384595"/>
            <a:ext cx="366395" cy="154305"/>
          </a:xfrm>
          <a:custGeom>
            <a:avLst/>
            <a:gdLst/>
            <a:ahLst/>
            <a:cxnLst/>
            <a:rect l="l" t="t" r="r" b="b"/>
            <a:pathLst>
              <a:path w="366394" h="154304">
                <a:moveTo>
                  <a:pt x="183588" y="87007"/>
                </a:moveTo>
                <a:lnTo>
                  <a:pt x="177417" y="87007"/>
                </a:lnTo>
                <a:lnTo>
                  <a:pt x="178141" y="94259"/>
                </a:lnTo>
                <a:lnTo>
                  <a:pt x="176813" y="102273"/>
                </a:lnTo>
                <a:lnTo>
                  <a:pt x="199084" y="149049"/>
                </a:lnTo>
                <a:lnTo>
                  <a:pt x="221854" y="154178"/>
                </a:lnTo>
                <a:lnTo>
                  <a:pt x="252790" y="145204"/>
                </a:lnTo>
                <a:lnTo>
                  <a:pt x="260669" y="134226"/>
                </a:lnTo>
                <a:lnTo>
                  <a:pt x="222985" y="134226"/>
                </a:lnTo>
                <a:lnTo>
                  <a:pt x="199409" y="122810"/>
                </a:lnTo>
                <a:lnTo>
                  <a:pt x="186100" y="97707"/>
                </a:lnTo>
                <a:lnTo>
                  <a:pt x="183588" y="87007"/>
                </a:lnTo>
                <a:close/>
              </a:path>
              <a:path w="366394" h="154304">
                <a:moveTo>
                  <a:pt x="278728" y="96748"/>
                </a:moveTo>
                <a:lnTo>
                  <a:pt x="270610" y="96748"/>
                </a:lnTo>
                <a:lnTo>
                  <a:pt x="272284" y="104368"/>
                </a:lnTo>
                <a:lnTo>
                  <a:pt x="279138" y="121132"/>
                </a:lnTo>
                <a:lnTo>
                  <a:pt x="293916" y="137896"/>
                </a:lnTo>
                <a:lnTo>
                  <a:pt x="319365" y="145516"/>
                </a:lnTo>
                <a:lnTo>
                  <a:pt x="344484" y="135187"/>
                </a:lnTo>
                <a:lnTo>
                  <a:pt x="350720" y="125095"/>
                </a:lnTo>
                <a:lnTo>
                  <a:pt x="318832" y="125095"/>
                </a:lnTo>
                <a:lnTo>
                  <a:pt x="293898" y="116536"/>
                </a:lnTo>
                <a:lnTo>
                  <a:pt x="279090" y="97707"/>
                </a:lnTo>
                <a:lnTo>
                  <a:pt x="278728" y="96748"/>
                </a:lnTo>
                <a:close/>
              </a:path>
              <a:path w="366394" h="154304">
                <a:moveTo>
                  <a:pt x="85763" y="70751"/>
                </a:moveTo>
                <a:lnTo>
                  <a:pt x="83145" y="70751"/>
                </a:lnTo>
                <a:lnTo>
                  <a:pt x="83924" y="81757"/>
                </a:lnTo>
                <a:lnTo>
                  <a:pt x="89376" y="105968"/>
                </a:lnTo>
                <a:lnTo>
                  <a:pt x="104174" y="130180"/>
                </a:lnTo>
                <a:lnTo>
                  <a:pt x="132993" y="141185"/>
                </a:lnTo>
                <a:lnTo>
                  <a:pt x="152773" y="137531"/>
                </a:lnTo>
                <a:lnTo>
                  <a:pt x="165668" y="128296"/>
                </a:lnTo>
                <a:lnTo>
                  <a:pt x="169492" y="122034"/>
                </a:lnTo>
                <a:lnTo>
                  <a:pt x="131710" y="122034"/>
                </a:lnTo>
                <a:lnTo>
                  <a:pt x="108055" y="112291"/>
                </a:lnTo>
                <a:lnTo>
                  <a:pt x="93100" y="90855"/>
                </a:lnTo>
                <a:lnTo>
                  <a:pt x="85763" y="70751"/>
                </a:lnTo>
                <a:close/>
              </a:path>
              <a:path w="366394" h="154304">
                <a:moveTo>
                  <a:pt x="270153" y="70319"/>
                </a:moveTo>
                <a:lnTo>
                  <a:pt x="268346" y="80305"/>
                </a:lnTo>
                <a:lnTo>
                  <a:pt x="261404" y="102273"/>
                </a:lnTo>
                <a:lnTo>
                  <a:pt x="247044" y="124240"/>
                </a:lnTo>
                <a:lnTo>
                  <a:pt x="222985" y="134226"/>
                </a:lnTo>
                <a:lnTo>
                  <a:pt x="260669" y="134226"/>
                </a:lnTo>
                <a:lnTo>
                  <a:pt x="266958" y="125463"/>
                </a:lnTo>
                <a:lnTo>
                  <a:pt x="270717" y="105968"/>
                </a:lnTo>
                <a:lnTo>
                  <a:pt x="270610" y="96748"/>
                </a:lnTo>
                <a:lnTo>
                  <a:pt x="278728" y="96748"/>
                </a:lnTo>
                <a:lnTo>
                  <a:pt x="272035" y="79016"/>
                </a:lnTo>
                <a:lnTo>
                  <a:pt x="271913" y="78549"/>
                </a:lnTo>
                <a:lnTo>
                  <a:pt x="270153" y="70319"/>
                </a:lnTo>
                <a:close/>
              </a:path>
              <a:path w="366394" h="154304">
                <a:moveTo>
                  <a:pt x="365974" y="66611"/>
                </a:moveTo>
                <a:lnTo>
                  <a:pt x="360430" y="84997"/>
                </a:lnTo>
                <a:lnTo>
                  <a:pt x="351213" y="104073"/>
                </a:lnTo>
                <a:lnTo>
                  <a:pt x="337592" y="119039"/>
                </a:lnTo>
                <a:lnTo>
                  <a:pt x="318832" y="125095"/>
                </a:lnTo>
                <a:lnTo>
                  <a:pt x="350720" y="125095"/>
                </a:lnTo>
                <a:lnTo>
                  <a:pt x="358524" y="112464"/>
                </a:lnTo>
                <a:lnTo>
                  <a:pt x="364637" y="89741"/>
                </a:lnTo>
                <a:lnTo>
                  <a:pt x="365858" y="80305"/>
                </a:lnTo>
                <a:lnTo>
                  <a:pt x="365974" y="66611"/>
                </a:lnTo>
                <a:close/>
              </a:path>
              <a:path w="366394" h="154304">
                <a:moveTo>
                  <a:pt x="178878" y="61201"/>
                </a:moveTo>
                <a:lnTo>
                  <a:pt x="173004" y="96370"/>
                </a:lnTo>
                <a:lnTo>
                  <a:pt x="166133" y="114430"/>
                </a:lnTo>
                <a:lnTo>
                  <a:pt x="153842" y="121083"/>
                </a:lnTo>
                <a:lnTo>
                  <a:pt x="131710" y="122034"/>
                </a:lnTo>
                <a:lnTo>
                  <a:pt x="169492" y="122034"/>
                </a:lnTo>
                <a:lnTo>
                  <a:pt x="173131" y="116073"/>
                </a:lnTo>
                <a:lnTo>
                  <a:pt x="176617" y="103454"/>
                </a:lnTo>
                <a:lnTo>
                  <a:pt x="176311" y="93923"/>
                </a:lnTo>
                <a:lnTo>
                  <a:pt x="177417" y="87007"/>
                </a:lnTo>
                <a:lnTo>
                  <a:pt x="183588" y="87007"/>
                </a:lnTo>
                <a:lnTo>
                  <a:pt x="180208" y="72609"/>
                </a:lnTo>
                <a:lnTo>
                  <a:pt x="178878" y="61201"/>
                </a:lnTo>
                <a:close/>
              </a:path>
              <a:path w="366394" h="154304">
                <a:moveTo>
                  <a:pt x="100" y="0"/>
                </a:moveTo>
                <a:lnTo>
                  <a:pt x="1687" y="46659"/>
                </a:lnTo>
                <a:lnTo>
                  <a:pt x="14086" y="92290"/>
                </a:lnTo>
                <a:lnTo>
                  <a:pt x="44143" y="110832"/>
                </a:lnTo>
                <a:lnTo>
                  <a:pt x="49782" y="110206"/>
                </a:lnTo>
                <a:lnTo>
                  <a:pt x="62430" y="105822"/>
                </a:lnTo>
                <a:lnTo>
                  <a:pt x="75685" y="93923"/>
                </a:lnTo>
                <a:lnTo>
                  <a:pt x="77757" y="87487"/>
                </a:lnTo>
                <a:lnTo>
                  <a:pt x="62060" y="87487"/>
                </a:lnTo>
                <a:lnTo>
                  <a:pt x="37387" y="80962"/>
                </a:lnTo>
                <a:lnTo>
                  <a:pt x="22719" y="70589"/>
                </a:lnTo>
                <a:lnTo>
                  <a:pt x="12033" y="51373"/>
                </a:lnTo>
                <a:lnTo>
                  <a:pt x="4702" y="26711"/>
                </a:lnTo>
                <a:lnTo>
                  <a:pt x="100" y="0"/>
                </a:lnTo>
                <a:close/>
              </a:path>
              <a:path w="366394" h="154304">
                <a:moveTo>
                  <a:pt x="80484" y="79016"/>
                </a:moveTo>
                <a:lnTo>
                  <a:pt x="75038" y="87445"/>
                </a:lnTo>
                <a:lnTo>
                  <a:pt x="62060" y="87487"/>
                </a:lnTo>
                <a:lnTo>
                  <a:pt x="77757" y="87487"/>
                </a:lnTo>
                <a:lnTo>
                  <a:pt x="80484" y="79016"/>
                </a:lnTo>
                <a:close/>
              </a:path>
              <a:path w="366394" h="154304">
                <a:moveTo>
                  <a:pt x="80634" y="78549"/>
                </a:moveTo>
                <a:lnTo>
                  <a:pt x="80484" y="79016"/>
                </a:lnTo>
                <a:lnTo>
                  <a:pt x="80598" y="78840"/>
                </a:lnTo>
                <a:lnTo>
                  <a:pt x="80634" y="78549"/>
                </a:lnTo>
                <a:close/>
              </a:path>
              <a:path w="366394" h="154304">
                <a:moveTo>
                  <a:pt x="83018" y="59677"/>
                </a:moveTo>
                <a:lnTo>
                  <a:pt x="80634" y="78549"/>
                </a:lnTo>
                <a:lnTo>
                  <a:pt x="83145" y="70751"/>
                </a:lnTo>
                <a:lnTo>
                  <a:pt x="85763" y="70751"/>
                </a:lnTo>
                <a:lnTo>
                  <a:pt x="85277" y="69420"/>
                </a:lnTo>
                <a:lnTo>
                  <a:pt x="83018" y="59677"/>
                </a:lnTo>
                <a:close/>
              </a:path>
            </a:pathLst>
          </a:custGeom>
          <a:solidFill>
            <a:srgbClr val="E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8369" y="3143256"/>
            <a:ext cx="72707" cy="188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48" y="3143317"/>
            <a:ext cx="426084" cy="375920"/>
          </a:xfrm>
          <a:custGeom>
            <a:avLst/>
            <a:gdLst/>
            <a:ahLst/>
            <a:cxnLst/>
            <a:rect l="l" t="t" r="r" b="b"/>
            <a:pathLst>
              <a:path w="426084" h="375920">
                <a:moveTo>
                  <a:pt x="365874" y="302475"/>
                </a:moveTo>
                <a:lnTo>
                  <a:pt x="178777" y="302475"/>
                </a:lnTo>
                <a:lnTo>
                  <a:pt x="182039" y="344693"/>
                </a:lnTo>
                <a:lnTo>
                  <a:pt x="187721" y="366372"/>
                </a:lnTo>
                <a:lnTo>
                  <a:pt x="199962" y="374359"/>
                </a:lnTo>
                <a:lnTo>
                  <a:pt x="222897" y="375500"/>
                </a:lnTo>
                <a:lnTo>
                  <a:pt x="246957" y="365512"/>
                </a:lnTo>
                <a:lnTo>
                  <a:pt x="261316" y="343549"/>
                </a:lnTo>
                <a:lnTo>
                  <a:pt x="268258" y="321588"/>
                </a:lnTo>
                <a:lnTo>
                  <a:pt x="270065" y="311607"/>
                </a:lnTo>
                <a:lnTo>
                  <a:pt x="364752" y="311607"/>
                </a:lnTo>
                <a:lnTo>
                  <a:pt x="365874" y="307886"/>
                </a:lnTo>
                <a:lnTo>
                  <a:pt x="365874" y="302475"/>
                </a:lnTo>
                <a:close/>
              </a:path>
              <a:path w="426084" h="375920">
                <a:moveTo>
                  <a:pt x="364752" y="311607"/>
                </a:moveTo>
                <a:lnTo>
                  <a:pt x="270065" y="311607"/>
                </a:lnTo>
                <a:lnTo>
                  <a:pt x="275097" y="343266"/>
                </a:lnTo>
                <a:lnTo>
                  <a:pt x="281844" y="359524"/>
                </a:lnTo>
                <a:lnTo>
                  <a:pt x="294868" y="365513"/>
                </a:lnTo>
                <a:lnTo>
                  <a:pt x="318731" y="366369"/>
                </a:lnTo>
                <a:lnTo>
                  <a:pt x="337497" y="360314"/>
                </a:lnTo>
                <a:lnTo>
                  <a:pt x="351118" y="345347"/>
                </a:lnTo>
                <a:lnTo>
                  <a:pt x="360331" y="326271"/>
                </a:lnTo>
                <a:lnTo>
                  <a:pt x="364752" y="311607"/>
                </a:lnTo>
                <a:close/>
              </a:path>
              <a:path w="426084" h="375920">
                <a:moveTo>
                  <a:pt x="365874" y="300951"/>
                </a:moveTo>
                <a:lnTo>
                  <a:pt x="82930" y="300951"/>
                </a:lnTo>
                <a:lnTo>
                  <a:pt x="89685" y="337009"/>
                </a:lnTo>
                <a:lnTo>
                  <a:pt x="97008" y="355525"/>
                </a:lnTo>
                <a:lnTo>
                  <a:pt x="109466" y="362347"/>
                </a:lnTo>
                <a:lnTo>
                  <a:pt x="131622" y="363321"/>
                </a:lnTo>
                <a:lnTo>
                  <a:pt x="155037" y="353814"/>
                </a:lnTo>
                <a:lnTo>
                  <a:pt x="169464" y="332898"/>
                </a:lnTo>
                <a:lnTo>
                  <a:pt x="176758" y="311983"/>
                </a:lnTo>
                <a:lnTo>
                  <a:pt x="178777" y="302475"/>
                </a:lnTo>
                <a:lnTo>
                  <a:pt x="365874" y="302475"/>
                </a:lnTo>
                <a:lnTo>
                  <a:pt x="365874" y="300951"/>
                </a:lnTo>
                <a:close/>
              </a:path>
              <a:path w="426084" h="375920">
                <a:moveTo>
                  <a:pt x="75323" y="0"/>
                </a:moveTo>
                <a:lnTo>
                  <a:pt x="75323" y="37757"/>
                </a:lnTo>
                <a:lnTo>
                  <a:pt x="45184" y="58631"/>
                </a:lnTo>
                <a:lnTo>
                  <a:pt x="27565" y="81311"/>
                </a:lnTo>
                <a:lnTo>
                  <a:pt x="15651" y="119945"/>
                </a:lnTo>
                <a:lnTo>
                  <a:pt x="2628" y="188683"/>
                </a:lnTo>
                <a:lnTo>
                  <a:pt x="264" y="231302"/>
                </a:lnTo>
                <a:lnTo>
                  <a:pt x="0" y="241274"/>
                </a:lnTo>
                <a:lnTo>
                  <a:pt x="4609" y="267987"/>
                </a:lnTo>
                <a:lnTo>
                  <a:pt x="11942" y="292652"/>
                </a:lnTo>
                <a:lnTo>
                  <a:pt x="22626" y="311869"/>
                </a:lnTo>
                <a:lnTo>
                  <a:pt x="37287" y="322237"/>
                </a:lnTo>
                <a:lnTo>
                  <a:pt x="62394" y="324049"/>
                </a:lnTo>
                <a:lnTo>
                  <a:pt x="76087" y="316161"/>
                </a:lnTo>
                <a:lnTo>
                  <a:pt x="81790" y="305990"/>
                </a:lnTo>
                <a:lnTo>
                  <a:pt x="82930" y="300951"/>
                </a:lnTo>
                <a:lnTo>
                  <a:pt x="365874" y="300951"/>
                </a:lnTo>
                <a:lnTo>
                  <a:pt x="365874" y="197967"/>
                </a:lnTo>
                <a:lnTo>
                  <a:pt x="420728" y="197967"/>
                </a:lnTo>
                <a:lnTo>
                  <a:pt x="412407" y="156943"/>
                </a:lnTo>
                <a:lnTo>
                  <a:pt x="389845" y="110342"/>
                </a:lnTo>
                <a:lnTo>
                  <a:pt x="363681" y="79213"/>
                </a:lnTo>
                <a:lnTo>
                  <a:pt x="339604" y="60194"/>
                </a:lnTo>
                <a:lnTo>
                  <a:pt x="323303" y="49923"/>
                </a:lnTo>
                <a:lnTo>
                  <a:pt x="315489" y="40522"/>
                </a:lnTo>
                <a:lnTo>
                  <a:pt x="311172" y="27365"/>
                </a:lnTo>
                <a:lnTo>
                  <a:pt x="309384" y="13251"/>
                </a:lnTo>
                <a:lnTo>
                  <a:pt x="309156" y="977"/>
                </a:lnTo>
                <a:lnTo>
                  <a:pt x="75323" y="0"/>
                </a:lnTo>
                <a:close/>
              </a:path>
              <a:path w="426084" h="375920">
                <a:moveTo>
                  <a:pt x="420728" y="197967"/>
                </a:moveTo>
                <a:lnTo>
                  <a:pt x="365874" y="197967"/>
                </a:lnTo>
                <a:lnTo>
                  <a:pt x="367410" y="198704"/>
                </a:lnTo>
                <a:lnTo>
                  <a:pt x="383816" y="204519"/>
                </a:lnTo>
                <a:lnTo>
                  <a:pt x="398868" y="210164"/>
                </a:lnTo>
                <a:lnTo>
                  <a:pt x="412759" y="215997"/>
                </a:lnTo>
                <a:lnTo>
                  <a:pt x="425678" y="222376"/>
                </a:lnTo>
                <a:lnTo>
                  <a:pt x="420728" y="197967"/>
                </a:lnTo>
                <a:close/>
              </a:path>
            </a:pathLst>
          </a:custGeom>
          <a:solidFill>
            <a:srgbClr val="F7CE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1133" y="2988953"/>
            <a:ext cx="404874" cy="379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1920" y="662028"/>
            <a:ext cx="186690" cy="2428240"/>
          </a:xfrm>
          <a:custGeom>
            <a:avLst/>
            <a:gdLst/>
            <a:ahLst/>
            <a:cxnLst/>
            <a:rect l="l" t="t" r="r" b="b"/>
            <a:pathLst>
              <a:path w="186690" h="2428240">
                <a:moveTo>
                  <a:pt x="186194" y="0"/>
                </a:moveTo>
                <a:lnTo>
                  <a:pt x="0" y="0"/>
                </a:lnTo>
                <a:lnTo>
                  <a:pt x="0" y="2412784"/>
                </a:lnTo>
                <a:lnTo>
                  <a:pt x="2019" y="2418620"/>
                </a:lnTo>
                <a:lnTo>
                  <a:pt x="7526" y="2423388"/>
                </a:lnTo>
                <a:lnTo>
                  <a:pt x="15693" y="2426603"/>
                </a:lnTo>
                <a:lnTo>
                  <a:pt x="25692" y="2427782"/>
                </a:lnTo>
                <a:lnTo>
                  <a:pt x="186194" y="2427770"/>
                </a:lnTo>
                <a:lnTo>
                  <a:pt x="186194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8113" y="662028"/>
            <a:ext cx="186690" cy="2428240"/>
          </a:xfrm>
          <a:custGeom>
            <a:avLst/>
            <a:gdLst/>
            <a:ahLst/>
            <a:cxnLst/>
            <a:rect l="l" t="t" r="r" b="b"/>
            <a:pathLst>
              <a:path w="186690" h="2428240">
                <a:moveTo>
                  <a:pt x="186169" y="0"/>
                </a:moveTo>
                <a:lnTo>
                  <a:pt x="0" y="0"/>
                </a:lnTo>
                <a:lnTo>
                  <a:pt x="0" y="2427770"/>
                </a:lnTo>
                <a:lnTo>
                  <a:pt x="160477" y="2427770"/>
                </a:lnTo>
                <a:lnTo>
                  <a:pt x="170476" y="2426592"/>
                </a:lnTo>
                <a:lnTo>
                  <a:pt x="178642" y="2423382"/>
                </a:lnTo>
                <a:lnTo>
                  <a:pt x="184149" y="2418618"/>
                </a:lnTo>
                <a:lnTo>
                  <a:pt x="186169" y="2412784"/>
                </a:lnTo>
                <a:lnTo>
                  <a:pt x="186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1142" y="29778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25666" y="0"/>
                </a:moveTo>
                <a:lnTo>
                  <a:pt x="15674" y="2019"/>
                </a:lnTo>
                <a:lnTo>
                  <a:pt x="7515" y="7524"/>
                </a:lnTo>
                <a:lnTo>
                  <a:pt x="2016" y="15687"/>
                </a:lnTo>
                <a:lnTo>
                  <a:pt x="0" y="25679"/>
                </a:lnTo>
                <a:lnTo>
                  <a:pt x="2017" y="35669"/>
                </a:lnTo>
                <a:lnTo>
                  <a:pt x="7518" y="43827"/>
                </a:lnTo>
                <a:lnTo>
                  <a:pt x="15676" y="49328"/>
                </a:lnTo>
                <a:lnTo>
                  <a:pt x="25666" y="51346"/>
                </a:lnTo>
                <a:lnTo>
                  <a:pt x="35663" y="49328"/>
                </a:lnTo>
                <a:lnTo>
                  <a:pt x="43826" y="43827"/>
                </a:lnTo>
                <a:lnTo>
                  <a:pt x="49328" y="35669"/>
                </a:lnTo>
                <a:lnTo>
                  <a:pt x="51346" y="25679"/>
                </a:lnTo>
                <a:lnTo>
                  <a:pt x="49324" y="15682"/>
                </a:lnTo>
                <a:lnTo>
                  <a:pt x="43819" y="7519"/>
                </a:lnTo>
                <a:lnTo>
                  <a:pt x="35654" y="2017"/>
                </a:lnTo>
                <a:lnTo>
                  <a:pt x="25666" y="0"/>
                </a:lnTo>
                <a:close/>
              </a:path>
            </a:pathLst>
          </a:custGeom>
          <a:solidFill>
            <a:srgbClr val="A56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1142" y="2908136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25666" y="0"/>
                </a:moveTo>
                <a:lnTo>
                  <a:pt x="15676" y="2017"/>
                </a:lnTo>
                <a:lnTo>
                  <a:pt x="7518" y="7521"/>
                </a:lnTo>
                <a:lnTo>
                  <a:pt x="2017" y="15687"/>
                </a:lnTo>
                <a:lnTo>
                  <a:pt x="0" y="25692"/>
                </a:lnTo>
                <a:lnTo>
                  <a:pt x="2018" y="35683"/>
                </a:lnTo>
                <a:lnTo>
                  <a:pt x="7525" y="43846"/>
                </a:lnTo>
                <a:lnTo>
                  <a:pt x="15703" y="49352"/>
                </a:lnTo>
                <a:lnTo>
                  <a:pt x="25666" y="51371"/>
                </a:lnTo>
                <a:lnTo>
                  <a:pt x="35671" y="49346"/>
                </a:lnTo>
                <a:lnTo>
                  <a:pt x="43829" y="43841"/>
                </a:lnTo>
                <a:lnTo>
                  <a:pt x="49328" y="35682"/>
                </a:lnTo>
                <a:lnTo>
                  <a:pt x="51346" y="25692"/>
                </a:lnTo>
                <a:lnTo>
                  <a:pt x="49328" y="15687"/>
                </a:lnTo>
                <a:lnTo>
                  <a:pt x="43826" y="7521"/>
                </a:lnTo>
                <a:lnTo>
                  <a:pt x="35663" y="2017"/>
                </a:lnTo>
                <a:lnTo>
                  <a:pt x="25666" y="0"/>
                </a:lnTo>
                <a:close/>
              </a:path>
            </a:pathLst>
          </a:custGeom>
          <a:solidFill>
            <a:srgbClr val="A56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83166" y="3239681"/>
            <a:ext cx="265430" cy="92710"/>
          </a:xfrm>
          <a:custGeom>
            <a:avLst/>
            <a:gdLst/>
            <a:ahLst/>
            <a:cxnLst/>
            <a:rect l="l" t="t" r="r" b="b"/>
            <a:pathLst>
              <a:path w="265429" h="92710">
                <a:moveTo>
                  <a:pt x="660" y="0"/>
                </a:moveTo>
                <a:lnTo>
                  <a:pt x="4026" y="39993"/>
                </a:lnTo>
                <a:lnTo>
                  <a:pt x="37581" y="76782"/>
                </a:lnTo>
                <a:lnTo>
                  <a:pt x="261467" y="92303"/>
                </a:lnTo>
                <a:lnTo>
                  <a:pt x="265150" y="12179"/>
                </a:lnTo>
                <a:lnTo>
                  <a:pt x="66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44633" y="3251854"/>
            <a:ext cx="268605" cy="89535"/>
          </a:xfrm>
          <a:custGeom>
            <a:avLst/>
            <a:gdLst/>
            <a:ahLst/>
            <a:cxnLst/>
            <a:rect l="l" t="t" r="r" b="b"/>
            <a:pathLst>
              <a:path w="268604" h="89535">
                <a:moveTo>
                  <a:pt x="3682" y="0"/>
                </a:moveTo>
                <a:lnTo>
                  <a:pt x="0" y="80124"/>
                </a:lnTo>
                <a:lnTo>
                  <a:pt x="198526" y="89255"/>
                </a:lnTo>
                <a:lnTo>
                  <a:pt x="224391" y="85222"/>
                </a:lnTo>
                <a:lnTo>
                  <a:pt x="246018" y="72005"/>
                </a:lnTo>
                <a:lnTo>
                  <a:pt x="261148" y="51668"/>
                </a:lnTo>
                <a:lnTo>
                  <a:pt x="267525" y="26276"/>
                </a:lnTo>
                <a:lnTo>
                  <a:pt x="268185" y="12166"/>
                </a:lnTo>
                <a:lnTo>
                  <a:pt x="3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93316" y="2951575"/>
            <a:ext cx="268605" cy="93980"/>
          </a:xfrm>
          <a:custGeom>
            <a:avLst/>
            <a:gdLst/>
            <a:ahLst/>
            <a:cxnLst/>
            <a:rect l="l" t="t" r="r" b="b"/>
            <a:pathLst>
              <a:path w="268604" h="93980">
                <a:moveTo>
                  <a:pt x="69951" y="0"/>
                </a:moveTo>
                <a:lnTo>
                  <a:pt x="22486" y="14959"/>
                </a:lnTo>
                <a:lnTo>
                  <a:pt x="1054" y="58407"/>
                </a:lnTo>
                <a:lnTo>
                  <a:pt x="0" y="81826"/>
                </a:lnTo>
                <a:lnTo>
                  <a:pt x="264477" y="93979"/>
                </a:lnTo>
                <a:lnTo>
                  <a:pt x="268389" y="9131"/>
                </a:lnTo>
                <a:lnTo>
                  <a:pt x="180022" y="5054"/>
                </a:lnTo>
                <a:lnTo>
                  <a:pt x="180035" y="4927"/>
                </a:lnTo>
                <a:lnTo>
                  <a:pt x="148195" y="3454"/>
                </a:lnTo>
                <a:lnTo>
                  <a:pt x="144614" y="3454"/>
                </a:lnTo>
                <a:lnTo>
                  <a:pt x="69951" y="0"/>
                </a:lnTo>
                <a:close/>
              </a:path>
              <a:path w="268604" h="93980">
                <a:moveTo>
                  <a:pt x="144627" y="3289"/>
                </a:moveTo>
                <a:lnTo>
                  <a:pt x="144614" y="3454"/>
                </a:lnTo>
                <a:lnTo>
                  <a:pt x="148195" y="3454"/>
                </a:lnTo>
                <a:lnTo>
                  <a:pt x="144627" y="3289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57797" y="2960700"/>
            <a:ext cx="266065" cy="97155"/>
          </a:xfrm>
          <a:custGeom>
            <a:avLst/>
            <a:gdLst/>
            <a:ahLst/>
            <a:cxnLst/>
            <a:rect l="l" t="t" r="r" b="b"/>
            <a:pathLst>
              <a:path w="266064" h="97155">
                <a:moveTo>
                  <a:pt x="3898" y="0"/>
                </a:moveTo>
                <a:lnTo>
                  <a:pt x="0" y="84848"/>
                </a:lnTo>
                <a:lnTo>
                  <a:pt x="264502" y="97015"/>
                </a:lnTo>
                <a:lnTo>
                  <a:pt x="265582" y="73596"/>
                </a:lnTo>
                <a:lnTo>
                  <a:pt x="248238" y="28371"/>
                </a:lnTo>
                <a:lnTo>
                  <a:pt x="202425" y="9131"/>
                </a:lnTo>
                <a:lnTo>
                  <a:pt x="38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83823" y="3033395"/>
            <a:ext cx="274320" cy="219075"/>
          </a:xfrm>
          <a:custGeom>
            <a:avLst/>
            <a:gdLst/>
            <a:ahLst/>
            <a:cxnLst/>
            <a:rect l="l" t="t" r="r" b="b"/>
            <a:pathLst>
              <a:path w="274320" h="219075">
                <a:moveTo>
                  <a:pt x="9474" y="0"/>
                </a:moveTo>
                <a:lnTo>
                  <a:pt x="0" y="206286"/>
                </a:lnTo>
                <a:lnTo>
                  <a:pt x="264490" y="218465"/>
                </a:lnTo>
                <a:lnTo>
                  <a:pt x="266166" y="182003"/>
                </a:lnTo>
                <a:lnTo>
                  <a:pt x="244932" y="181013"/>
                </a:lnTo>
                <a:lnTo>
                  <a:pt x="246887" y="138506"/>
                </a:lnTo>
                <a:lnTo>
                  <a:pt x="204381" y="136563"/>
                </a:lnTo>
                <a:lnTo>
                  <a:pt x="206832" y="83477"/>
                </a:lnTo>
                <a:lnTo>
                  <a:pt x="249415" y="83477"/>
                </a:lnTo>
                <a:lnTo>
                  <a:pt x="251282" y="42951"/>
                </a:lnTo>
                <a:lnTo>
                  <a:pt x="272574" y="42951"/>
                </a:lnTo>
                <a:lnTo>
                  <a:pt x="273977" y="12153"/>
                </a:lnTo>
                <a:lnTo>
                  <a:pt x="9474" y="0"/>
                </a:lnTo>
                <a:close/>
              </a:path>
              <a:path w="274320" h="219075">
                <a:moveTo>
                  <a:pt x="249415" y="83477"/>
                </a:moveTo>
                <a:lnTo>
                  <a:pt x="206832" y="83477"/>
                </a:lnTo>
                <a:lnTo>
                  <a:pt x="249326" y="85420"/>
                </a:lnTo>
                <a:lnTo>
                  <a:pt x="249415" y="83477"/>
                </a:lnTo>
                <a:close/>
              </a:path>
              <a:path w="274320" h="219075">
                <a:moveTo>
                  <a:pt x="272574" y="42951"/>
                </a:moveTo>
                <a:lnTo>
                  <a:pt x="251282" y="42951"/>
                </a:lnTo>
                <a:lnTo>
                  <a:pt x="272529" y="43942"/>
                </a:lnTo>
                <a:lnTo>
                  <a:pt x="272574" y="42951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48304" y="3045556"/>
            <a:ext cx="274320" cy="219075"/>
          </a:xfrm>
          <a:custGeom>
            <a:avLst/>
            <a:gdLst/>
            <a:ahLst/>
            <a:cxnLst/>
            <a:rect l="l" t="t" r="r" b="b"/>
            <a:pathLst>
              <a:path w="274320" h="219075">
                <a:moveTo>
                  <a:pt x="9486" y="0"/>
                </a:moveTo>
                <a:lnTo>
                  <a:pt x="8039" y="31775"/>
                </a:lnTo>
                <a:lnTo>
                  <a:pt x="29273" y="32753"/>
                </a:lnTo>
                <a:lnTo>
                  <a:pt x="27317" y="75209"/>
                </a:lnTo>
                <a:lnTo>
                  <a:pt x="69799" y="77165"/>
                </a:lnTo>
                <a:lnTo>
                  <a:pt x="67373" y="130263"/>
                </a:lnTo>
                <a:lnTo>
                  <a:pt x="24788" y="130263"/>
                </a:lnTo>
                <a:lnTo>
                  <a:pt x="22910" y="170815"/>
                </a:lnTo>
                <a:lnTo>
                  <a:pt x="1631" y="170815"/>
                </a:lnTo>
                <a:lnTo>
                  <a:pt x="0" y="206286"/>
                </a:lnTo>
                <a:lnTo>
                  <a:pt x="264502" y="218465"/>
                </a:lnTo>
                <a:lnTo>
                  <a:pt x="266697" y="170815"/>
                </a:lnTo>
                <a:lnTo>
                  <a:pt x="22910" y="170815"/>
                </a:lnTo>
                <a:lnTo>
                  <a:pt x="1676" y="169837"/>
                </a:lnTo>
                <a:lnTo>
                  <a:pt x="266742" y="169837"/>
                </a:lnTo>
                <a:lnTo>
                  <a:pt x="268564" y="130263"/>
                </a:lnTo>
                <a:lnTo>
                  <a:pt x="67373" y="130263"/>
                </a:lnTo>
                <a:lnTo>
                  <a:pt x="24879" y="128308"/>
                </a:lnTo>
                <a:lnTo>
                  <a:pt x="268654" y="128308"/>
                </a:lnTo>
                <a:lnTo>
                  <a:pt x="274002" y="12166"/>
                </a:lnTo>
                <a:lnTo>
                  <a:pt x="9486" y="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8213" y="3076343"/>
            <a:ext cx="129903" cy="140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830" y="2864675"/>
            <a:ext cx="229975" cy="101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01931" y="3055847"/>
            <a:ext cx="232952" cy="829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8460" y="2932356"/>
            <a:ext cx="201295" cy="290830"/>
          </a:xfrm>
          <a:custGeom>
            <a:avLst/>
            <a:gdLst/>
            <a:ahLst/>
            <a:cxnLst/>
            <a:rect l="l" t="t" r="r" b="b"/>
            <a:pathLst>
              <a:path w="201295" h="290830">
                <a:moveTo>
                  <a:pt x="176072" y="0"/>
                </a:moveTo>
                <a:lnTo>
                  <a:pt x="25158" y="0"/>
                </a:lnTo>
                <a:lnTo>
                  <a:pt x="15371" y="2015"/>
                </a:lnTo>
                <a:lnTo>
                  <a:pt x="7372" y="7510"/>
                </a:lnTo>
                <a:lnTo>
                  <a:pt x="1977" y="15660"/>
                </a:lnTo>
                <a:lnTo>
                  <a:pt x="0" y="25628"/>
                </a:lnTo>
                <a:lnTo>
                  <a:pt x="0" y="265074"/>
                </a:lnTo>
                <a:lnTo>
                  <a:pt x="1979" y="275056"/>
                </a:lnTo>
                <a:lnTo>
                  <a:pt x="7373" y="283211"/>
                </a:lnTo>
                <a:lnTo>
                  <a:pt x="15371" y="288711"/>
                </a:lnTo>
                <a:lnTo>
                  <a:pt x="25158" y="290728"/>
                </a:lnTo>
                <a:lnTo>
                  <a:pt x="176072" y="290728"/>
                </a:lnTo>
                <a:lnTo>
                  <a:pt x="185857" y="288711"/>
                </a:lnTo>
                <a:lnTo>
                  <a:pt x="193851" y="283211"/>
                </a:lnTo>
                <a:lnTo>
                  <a:pt x="199241" y="275056"/>
                </a:lnTo>
                <a:lnTo>
                  <a:pt x="201218" y="265074"/>
                </a:lnTo>
                <a:lnTo>
                  <a:pt x="201216" y="25628"/>
                </a:lnTo>
                <a:lnTo>
                  <a:pt x="199238" y="15655"/>
                </a:lnTo>
                <a:lnTo>
                  <a:pt x="193848" y="7508"/>
                </a:lnTo>
                <a:lnTo>
                  <a:pt x="185856" y="2014"/>
                </a:lnTo>
                <a:lnTo>
                  <a:pt x="176072" y="0"/>
                </a:lnTo>
                <a:close/>
              </a:path>
            </a:pathLst>
          </a:custGeom>
          <a:solidFill>
            <a:srgbClr val="45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13060" y="2937786"/>
            <a:ext cx="172017" cy="270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1956" y="4262147"/>
            <a:ext cx="197485" cy="283845"/>
          </a:xfrm>
          <a:custGeom>
            <a:avLst/>
            <a:gdLst/>
            <a:ahLst/>
            <a:cxnLst/>
            <a:rect l="l" t="t" r="r" b="b"/>
            <a:pathLst>
              <a:path w="197485" h="283845">
                <a:moveTo>
                  <a:pt x="196919" y="117246"/>
                </a:moveTo>
                <a:lnTo>
                  <a:pt x="116629" y="117246"/>
                </a:lnTo>
                <a:lnTo>
                  <a:pt x="119715" y="117449"/>
                </a:lnTo>
                <a:lnTo>
                  <a:pt x="123182" y="117576"/>
                </a:lnTo>
                <a:lnTo>
                  <a:pt x="126256" y="119710"/>
                </a:lnTo>
                <a:lnTo>
                  <a:pt x="192448" y="283844"/>
                </a:lnTo>
                <a:lnTo>
                  <a:pt x="196919" y="272173"/>
                </a:lnTo>
                <a:lnTo>
                  <a:pt x="196919" y="117246"/>
                </a:lnTo>
                <a:close/>
              </a:path>
              <a:path w="197485" h="283845">
                <a:moveTo>
                  <a:pt x="109606" y="0"/>
                </a:moveTo>
                <a:lnTo>
                  <a:pt x="99299" y="538"/>
                </a:lnTo>
                <a:lnTo>
                  <a:pt x="89264" y="2009"/>
                </a:lnTo>
                <a:lnTo>
                  <a:pt x="79538" y="4371"/>
                </a:lnTo>
                <a:lnTo>
                  <a:pt x="70160" y="7581"/>
                </a:lnTo>
                <a:lnTo>
                  <a:pt x="68598" y="8013"/>
                </a:lnTo>
                <a:lnTo>
                  <a:pt x="18635" y="48088"/>
                </a:lnTo>
                <a:lnTo>
                  <a:pt x="7" y="107365"/>
                </a:lnTo>
                <a:lnTo>
                  <a:pt x="0" y="111582"/>
                </a:lnTo>
                <a:lnTo>
                  <a:pt x="124" y="115754"/>
                </a:lnTo>
                <a:lnTo>
                  <a:pt x="699" y="122188"/>
                </a:lnTo>
                <a:lnTo>
                  <a:pt x="1638" y="128509"/>
                </a:lnTo>
                <a:lnTo>
                  <a:pt x="2926" y="134708"/>
                </a:lnTo>
                <a:lnTo>
                  <a:pt x="3079" y="135267"/>
                </a:lnTo>
                <a:lnTo>
                  <a:pt x="3498" y="137020"/>
                </a:lnTo>
                <a:lnTo>
                  <a:pt x="17668" y="172718"/>
                </a:lnTo>
                <a:lnTo>
                  <a:pt x="24211" y="183857"/>
                </a:lnTo>
                <a:lnTo>
                  <a:pt x="25088" y="183730"/>
                </a:lnTo>
                <a:lnTo>
                  <a:pt x="81692" y="183730"/>
                </a:lnTo>
                <a:lnTo>
                  <a:pt x="113035" y="119252"/>
                </a:lnTo>
                <a:lnTo>
                  <a:pt x="116629" y="117246"/>
                </a:lnTo>
                <a:lnTo>
                  <a:pt x="196919" y="117246"/>
                </a:lnTo>
                <a:lnTo>
                  <a:pt x="196919" y="113283"/>
                </a:lnTo>
                <a:lnTo>
                  <a:pt x="20770" y="113283"/>
                </a:lnTo>
                <a:lnTo>
                  <a:pt x="17988" y="111582"/>
                </a:lnTo>
                <a:lnTo>
                  <a:pt x="16502" y="108280"/>
                </a:lnTo>
                <a:lnTo>
                  <a:pt x="16397" y="107772"/>
                </a:lnTo>
                <a:lnTo>
                  <a:pt x="16375" y="106387"/>
                </a:lnTo>
                <a:lnTo>
                  <a:pt x="24713" y="73170"/>
                </a:lnTo>
                <a:lnTo>
                  <a:pt x="44349" y="45242"/>
                </a:lnTo>
                <a:lnTo>
                  <a:pt x="72274" y="25608"/>
                </a:lnTo>
                <a:lnTo>
                  <a:pt x="105479" y="17271"/>
                </a:lnTo>
                <a:lnTo>
                  <a:pt x="109339" y="17056"/>
                </a:lnTo>
                <a:lnTo>
                  <a:pt x="166533" y="17056"/>
                </a:lnTo>
                <a:lnTo>
                  <a:pt x="157604" y="11317"/>
                </a:lnTo>
                <a:lnTo>
                  <a:pt x="134637" y="2987"/>
                </a:lnTo>
                <a:lnTo>
                  <a:pt x="109606" y="0"/>
                </a:lnTo>
                <a:close/>
              </a:path>
              <a:path w="197485" h="283845">
                <a:moveTo>
                  <a:pt x="166533" y="17056"/>
                </a:moveTo>
                <a:lnTo>
                  <a:pt x="109339" y="17056"/>
                </a:lnTo>
                <a:lnTo>
                  <a:pt x="112413" y="20548"/>
                </a:lnTo>
                <a:lnTo>
                  <a:pt x="112286" y="29476"/>
                </a:lnTo>
                <a:lnTo>
                  <a:pt x="109720" y="33248"/>
                </a:lnTo>
                <a:lnTo>
                  <a:pt x="106647" y="33426"/>
                </a:lnTo>
                <a:lnTo>
                  <a:pt x="79028" y="40334"/>
                </a:lnTo>
                <a:lnTo>
                  <a:pt x="55784" y="56670"/>
                </a:lnTo>
                <a:lnTo>
                  <a:pt x="39435" y="79907"/>
                </a:lnTo>
                <a:lnTo>
                  <a:pt x="32543" y="107365"/>
                </a:lnTo>
                <a:lnTo>
                  <a:pt x="32424" y="108280"/>
                </a:lnTo>
                <a:lnTo>
                  <a:pt x="32339" y="108610"/>
                </a:lnTo>
                <a:lnTo>
                  <a:pt x="30980" y="111455"/>
                </a:lnTo>
                <a:lnTo>
                  <a:pt x="27780" y="113195"/>
                </a:lnTo>
                <a:lnTo>
                  <a:pt x="20770" y="113283"/>
                </a:lnTo>
                <a:lnTo>
                  <a:pt x="196919" y="113283"/>
                </a:lnTo>
                <a:lnTo>
                  <a:pt x="196804" y="42989"/>
                </a:lnTo>
                <a:lnTo>
                  <a:pt x="196093" y="42392"/>
                </a:lnTo>
                <a:lnTo>
                  <a:pt x="194696" y="41351"/>
                </a:lnTo>
                <a:lnTo>
                  <a:pt x="177845" y="24326"/>
                </a:lnTo>
                <a:lnTo>
                  <a:pt x="166533" y="17056"/>
                </a:lnTo>
                <a:close/>
              </a:path>
              <a:path w="197485" h="283845">
                <a:moveTo>
                  <a:pt x="196919" y="42900"/>
                </a:move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38876" y="4262140"/>
            <a:ext cx="197485" cy="272415"/>
          </a:xfrm>
          <a:custGeom>
            <a:avLst/>
            <a:gdLst/>
            <a:ahLst/>
            <a:cxnLst/>
            <a:rect l="l" t="t" r="r" b="b"/>
            <a:pathLst>
              <a:path w="197485" h="272414">
                <a:moveTo>
                  <a:pt x="87756" y="0"/>
                </a:moveTo>
                <a:lnTo>
                  <a:pt x="86804" y="0"/>
                </a:lnTo>
                <a:lnTo>
                  <a:pt x="61118" y="3038"/>
                </a:lnTo>
                <a:lnTo>
                  <a:pt x="37623" y="11677"/>
                </a:lnTo>
                <a:lnTo>
                  <a:pt x="17002" y="25225"/>
                </a:lnTo>
                <a:lnTo>
                  <a:pt x="0" y="42913"/>
                </a:lnTo>
                <a:lnTo>
                  <a:pt x="0" y="272186"/>
                </a:lnTo>
                <a:lnTo>
                  <a:pt x="13868" y="236042"/>
                </a:lnTo>
                <a:lnTo>
                  <a:pt x="15189" y="232663"/>
                </a:lnTo>
                <a:lnTo>
                  <a:pt x="18440" y="230428"/>
                </a:lnTo>
                <a:lnTo>
                  <a:pt x="135191" y="230428"/>
                </a:lnTo>
                <a:lnTo>
                  <a:pt x="145980" y="218891"/>
                </a:lnTo>
                <a:lnTo>
                  <a:pt x="174739" y="180606"/>
                </a:lnTo>
                <a:lnTo>
                  <a:pt x="193433" y="137020"/>
                </a:lnTo>
                <a:lnTo>
                  <a:pt x="193903" y="135000"/>
                </a:lnTo>
                <a:lnTo>
                  <a:pt x="193992" y="134708"/>
                </a:lnTo>
                <a:lnTo>
                  <a:pt x="195280" y="128517"/>
                </a:lnTo>
                <a:lnTo>
                  <a:pt x="196219" y="122199"/>
                </a:lnTo>
                <a:lnTo>
                  <a:pt x="196794" y="115767"/>
                </a:lnTo>
                <a:lnTo>
                  <a:pt x="196989" y="109232"/>
                </a:lnTo>
                <a:lnTo>
                  <a:pt x="196976" y="107784"/>
                </a:lnTo>
                <a:lnTo>
                  <a:pt x="189776" y="68846"/>
                </a:lnTo>
                <a:lnTo>
                  <a:pt x="159015" y="25203"/>
                </a:lnTo>
                <a:lnTo>
                  <a:pt x="121114" y="5186"/>
                </a:lnTo>
                <a:lnTo>
                  <a:pt x="99236" y="596"/>
                </a:lnTo>
                <a:lnTo>
                  <a:pt x="87756" y="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78308" y="4410009"/>
            <a:ext cx="277505" cy="1830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16758" y="4265707"/>
            <a:ext cx="240665" cy="336550"/>
          </a:xfrm>
          <a:custGeom>
            <a:avLst/>
            <a:gdLst/>
            <a:ahLst/>
            <a:cxnLst/>
            <a:rect l="l" t="t" r="r" b="b"/>
            <a:pathLst>
              <a:path w="240664" h="336550">
                <a:moveTo>
                  <a:pt x="31070" y="0"/>
                </a:moveTo>
                <a:lnTo>
                  <a:pt x="18129" y="8559"/>
                </a:lnTo>
                <a:lnTo>
                  <a:pt x="6334" y="20287"/>
                </a:lnTo>
                <a:lnTo>
                  <a:pt x="163" y="35118"/>
                </a:lnTo>
                <a:lnTo>
                  <a:pt x="0" y="51182"/>
                </a:lnTo>
                <a:lnTo>
                  <a:pt x="6229" y="66611"/>
                </a:lnTo>
                <a:lnTo>
                  <a:pt x="172167" y="318071"/>
                </a:lnTo>
                <a:lnTo>
                  <a:pt x="183906" y="329873"/>
                </a:lnTo>
                <a:lnTo>
                  <a:pt x="198737" y="336048"/>
                </a:lnTo>
                <a:lnTo>
                  <a:pt x="214799" y="336213"/>
                </a:lnTo>
                <a:lnTo>
                  <a:pt x="230231" y="329984"/>
                </a:lnTo>
                <a:lnTo>
                  <a:pt x="240226" y="323392"/>
                </a:lnTo>
                <a:lnTo>
                  <a:pt x="31070" y="0"/>
                </a:lnTo>
                <a:close/>
              </a:path>
            </a:pathLst>
          </a:custGeom>
          <a:solidFill>
            <a:srgbClr val="AE8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47828" y="4250700"/>
            <a:ext cx="243840" cy="338455"/>
          </a:xfrm>
          <a:custGeom>
            <a:avLst/>
            <a:gdLst/>
            <a:ahLst/>
            <a:cxnLst/>
            <a:rect l="l" t="t" r="r" b="b"/>
            <a:pathLst>
              <a:path w="243839" h="338454">
                <a:moveTo>
                  <a:pt x="28731" y="0"/>
                </a:moveTo>
                <a:lnTo>
                  <a:pt x="13309" y="6225"/>
                </a:lnTo>
                <a:lnTo>
                  <a:pt x="0" y="15013"/>
                </a:lnTo>
                <a:lnTo>
                  <a:pt x="209156" y="338393"/>
                </a:lnTo>
                <a:lnTo>
                  <a:pt x="225412" y="327662"/>
                </a:lnTo>
                <a:lnTo>
                  <a:pt x="237212" y="315928"/>
                </a:lnTo>
                <a:lnTo>
                  <a:pt x="243382" y="301097"/>
                </a:lnTo>
                <a:lnTo>
                  <a:pt x="243543" y="285032"/>
                </a:lnTo>
                <a:lnTo>
                  <a:pt x="237312" y="269597"/>
                </a:lnTo>
                <a:lnTo>
                  <a:pt x="71373" y="18137"/>
                </a:lnTo>
                <a:lnTo>
                  <a:pt x="59631" y="6332"/>
                </a:lnTo>
                <a:lnTo>
                  <a:pt x="44794" y="161"/>
                </a:lnTo>
                <a:lnTo>
                  <a:pt x="28731" y="0"/>
                </a:lnTo>
                <a:close/>
              </a:path>
            </a:pathLst>
          </a:custGeom>
          <a:solidFill>
            <a:srgbClr val="C5A4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89228" y="4355906"/>
            <a:ext cx="129659" cy="1408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36887" y="2872489"/>
            <a:ext cx="601751" cy="7270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78455" y="4289013"/>
            <a:ext cx="335915" cy="246379"/>
          </a:xfrm>
          <a:custGeom>
            <a:avLst/>
            <a:gdLst/>
            <a:ahLst/>
            <a:cxnLst/>
            <a:rect l="l" t="t" r="r" b="b"/>
            <a:pathLst>
              <a:path w="335914" h="246379">
                <a:moveTo>
                  <a:pt x="285023" y="0"/>
                </a:moveTo>
                <a:lnTo>
                  <a:pt x="18134" y="172176"/>
                </a:lnTo>
                <a:lnTo>
                  <a:pt x="0" y="214799"/>
                </a:lnTo>
                <a:lnTo>
                  <a:pt x="6234" y="230228"/>
                </a:lnTo>
                <a:lnTo>
                  <a:pt x="16635" y="245963"/>
                </a:lnTo>
                <a:lnTo>
                  <a:pt x="335774" y="30419"/>
                </a:lnTo>
                <a:lnTo>
                  <a:pt x="327658" y="18125"/>
                </a:lnTo>
                <a:lnTo>
                  <a:pt x="315923" y="6327"/>
                </a:lnTo>
                <a:lnTo>
                  <a:pt x="301088" y="159"/>
                </a:lnTo>
                <a:lnTo>
                  <a:pt x="285023" y="0"/>
                </a:lnTo>
                <a:close/>
              </a:path>
            </a:pathLst>
          </a:custGeom>
          <a:solidFill>
            <a:srgbClr val="AE8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95076" y="4319425"/>
            <a:ext cx="334645" cy="244475"/>
          </a:xfrm>
          <a:custGeom>
            <a:avLst/>
            <a:gdLst/>
            <a:ahLst/>
            <a:cxnLst/>
            <a:rect l="l" t="t" r="r" b="b"/>
            <a:pathLst>
              <a:path w="334645" h="244475">
                <a:moveTo>
                  <a:pt x="319151" y="0"/>
                </a:moveTo>
                <a:lnTo>
                  <a:pt x="0" y="215544"/>
                </a:lnTo>
                <a:lnTo>
                  <a:pt x="6934" y="226059"/>
                </a:lnTo>
                <a:lnTo>
                  <a:pt x="18667" y="237854"/>
                </a:lnTo>
                <a:lnTo>
                  <a:pt x="33499" y="244024"/>
                </a:lnTo>
                <a:lnTo>
                  <a:pt x="49564" y="244183"/>
                </a:lnTo>
                <a:lnTo>
                  <a:pt x="64998" y="237947"/>
                </a:lnTo>
                <a:lnTo>
                  <a:pt x="316458" y="72021"/>
                </a:lnTo>
                <a:lnTo>
                  <a:pt x="328258" y="60280"/>
                </a:lnTo>
                <a:lnTo>
                  <a:pt x="334429" y="45446"/>
                </a:lnTo>
                <a:lnTo>
                  <a:pt x="334589" y="29384"/>
                </a:lnTo>
                <a:lnTo>
                  <a:pt x="328358" y="13957"/>
                </a:lnTo>
                <a:lnTo>
                  <a:pt x="319151" y="0"/>
                </a:lnTo>
                <a:close/>
              </a:path>
            </a:pathLst>
          </a:custGeom>
          <a:solidFill>
            <a:srgbClr val="C5A4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83655" y="4361476"/>
            <a:ext cx="140813" cy="129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82949" y="4149921"/>
            <a:ext cx="66675" cy="35560"/>
          </a:xfrm>
          <a:custGeom>
            <a:avLst/>
            <a:gdLst/>
            <a:ahLst/>
            <a:cxnLst/>
            <a:rect l="l" t="t" r="r" b="b"/>
            <a:pathLst>
              <a:path w="66675" h="35560">
                <a:moveTo>
                  <a:pt x="61798" y="0"/>
                </a:moveTo>
                <a:lnTo>
                  <a:pt x="0" y="14706"/>
                </a:lnTo>
                <a:lnTo>
                  <a:pt x="4825" y="34937"/>
                </a:lnTo>
                <a:lnTo>
                  <a:pt x="7962" y="33680"/>
                </a:lnTo>
                <a:lnTo>
                  <a:pt x="11214" y="32651"/>
                </a:lnTo>
                <a:lnTo>
                  <a:pt x="66433" y="19494"/>
                </a:lnTo>
                <a:lnTo>
                  <a:pt x="61798" y="0"/>
                </a:lnTo>
                <a:close/>
              </a:path>
            </a:pathLst>
          </a:custGeom>
          <a:solidFill>
            <a:srgbClr val="D6D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44744" y="4135198"/>
            <a:ext cx="66675" cy="34290"/>
          </a:xfrm>
          <a:custGeom>
            <a:avLst/>
            <a:gdLst/>
            <a:ahLst/>
            <a:cxnLst/>
            <a:rect l="l" t="t" r="r" b="b"/>
            <a:pathLst>
              <a:path w="66675" h="34289">
                <a:moveTo>
                  <a:pt x="61785" y="0"/>
                </a:moveTo>
                <a:lnTo>
                  <a:pt x="0" y="14731"/>
                </a:lnTo>
                <a:lnTo>
                  <a:pt x="4635" y="34213"/>
                </a:lnTo>
                <a:lnTo>
                  <a:pt x="59855" y="21069"/>
                </a:lnTo>
                <a:lnTo>
                  <a:pt x="63233" y="20510"/>
                </a:lnTo>
                <a:lnTo>
                  <a:pt x="66611" y="20218"/>
                </a:lnTo>
                <a:lnTo>
                  <a:pt x="61785" y="0"/>
                </a:lnTo>
                <a:close/>
              </a:path>
            </a:pathLst>
          </a:custGeom>
          <a:solidFill>
            <a:srgbClr val="EAE6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9376" y="4155415"/>
            <a:ext cx="201930" cy="325755"/>
          </a:xfrm>
          <a:custGeom>
            <a:avLst/>
            <a:gdLst/>
            <a:ahLst/>
            <a:cxnLst/>
            <a:rect l="l" t="t" r="r" b="b"/>
            <a:pathLst>
              <a:path w="201930" h="325754">
                <a:moveTo>
                  <a:pt x="157940" y="100905"/>
                </a:moveTo>
                <a:lnTo>
                  <a:pt x="108184" y="100905"/>
                </a:lnTo>
                <a:lnTo>
                  <a:pt x="124915" y="108486"/>
                </a:lnTo>
                <a:lnTo>
                  <a:pt x="138300" y="122454"/>
                </a:lnTo>
                <a:lnTo>
                  <a:pt x="146519" y="141503"/>
                </a:lnTo>
                <a:lnTo>
                  <a:pt x="154762" y="176123"/>
                </a:lnTo>
                <a:lnTo>
                  <a:pt x="156010" y="196826"/>
                </a:lnTo>
                <a:lnTo>
                  <a:pt x="150364" y="215323"/>
                </a:lnTo>
                <a:lnTo>
                  <a:pt x="138856" y="229632"/>
                </a:lnTo>
                <a:lnTo>
                  <a:pt x="122516" y="237769"/>
                </a:lnTo>
                <a:lnTo>
                  <a:pt x="57048" y="253365"/>
                </a:lnTo>
                <a:lnTo>
                  <a:pt x="74142" y="325183"/>
                </a:lnTo>
                <a:lnTo>
                  <a:pt x="197764" y="295732"/>
                </a:lnTo>
                <a:lnTo>
                  <a:pt x="200291" y="292709"/>
                </a:lnTo>
                <a:lnTo>
                  <a:pt x="201142" y="288937"/>
                </a:lnTo>
                <a:lnTo>
                  <a:pt x="201510" y="288874"/>
                </a:lnTo>
                <a:lnTo>
                  <a:pt x="201371" y="287820"/>
                </a:lnTo>
                <a:lnTo>
                  <a:pt x="201472" y="284848"/>
                </a:lnTo>
                <a:lnTo>
                  <a:pt x="201002" y="282854"/>
                </a:lnTo>
                <a:lnTo>
                  <a:pt x="200825" y="282435"/>
                </a:lnTo>
                <a:lnTo>
                  <a:pt x="200672" y="281990"/>
                </a:lnTo>
                <a:lnTo>
                  <a:pt x="200266" y="279234"/>
                </a:lnTo>
                <a:lnTo>
                  <a:pt x="199770" y="276479"/>
                </a:lnTo>
                <a:lnTo>
                  <a:pt x="157940" y="100905"/>
                </a:lnTo>
                <a:close/>
              </a:path>
              <a:path w="201930" h="325754">
                <a:moveTo>
                  <a:pt x="61963" y="0"/>
                </a:moveTo>
                <a:lnTo>
                  <a:pt x="58610" y="292"/>
                </a:lnTo>
                <a:lnTo>
                  <a:pt x="55232" y="850"/>
                </a:lnTo>
                <a:lnTo>
                  <a:pt x="0" y="14008"/>
                </a:lnTo>
                <a:lnTo>
                  <a:pt x="24447" y="116624"/>
                </a:lnTo>
                <a:lnTo>
                  <a:pt x="89928" y="101015"/>
                </a:lnTo>
                <a:lnTo>
                  <a:pt x="157940" y="100905"/>
                </a:lnTo>
                <a:lnTo>
                  <a:pt x="151231" y="72745"/>
                </a:lnTo>
                <a:lnTo>
                  <a:pt x="138283" y="41621"/>
                </a:lnTo>
                <a:lnTo>
                  <a:pt x="117417" y="17927"/>
                </a:lnTo>
                <a:lnTo>
                  <a:pt x="91141" y="3456"/>
                </a:lnTo>
                <a:lnTo>
                  <a:pt x="61963" y="0"/>
                </a:lnTo>
                <a:close/>
              </a:path>
            </a:pathLst>
          </a:custGeom>
          <a:solidFill>
            <a:srgbClr val="FF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38416" y="4169411"/>
            <a:ext cx="185420" cy="340995"/>
          </a:xfrm>
          <a:custGeom>
            <a:avLst/>
            <a:gdLst/>
            <a:ahLst/>
            <a:cxnLst/>
            <a:rect l="l" t="t" r="r" b="b"/>
            <a:pathLst>
              <a:path w="185419" h="340995">
                <a:moveTo>
                  <a:pt x="80515" y="336105"/>
                </a:moveTo>
                <a:lnTo>
                  <a:pt x="55412" y="336105"/>
                </a:lnTo>
                <a:lnTo>
                  <a:pt x="57850" y="339064"/>
                </a:lnTo>
                <a:lnTo>
                  <a:pt x="61482" y="340639"/>
                </a:lnTo>
                <a:lnTo>
                  <a:pt x="80515" y="336105"/>
                </a:lnTo>
                <a:close/>
              </a:path>
              <a:path w="185419" h="340995">
                <a:moveTo>
                  <a:pt x="110974" y="0"/>
                </a:moveTo>
                <a:lnTo>
                  <a:pt x="55755" y="13157"/>
                </a:lnTo>
                <a:lnTo>
                  <a:pt x="7938" y="56451"/>
                </a:lnTo>
                <a:lnTo>
                  <a:pt x="0" y="87009"/>
                </a:lnTo>
                <a:lnTo>
                  <a:pt x="2478" y="120624"/>
                </a:lnTo>
                <a:lnTo>
                  <a:pt x="51018" y="324370"/>
                </a:lnTo>
                <a:lnTo>
                  <a:pt x="51805" y="327037"/>
                </a:lnTo>
                <a:lnTo>
                  <a:pt x="52694" y="329666"/>
                </a:lnTo>
                <a:lnTo>
                  <a:pt x="52783" y="330581"/>
                </a:lnTo>
                <a:lnTo>
                  <a:pt x="53253" y="332613"/>
                </a:lnTo>
                <a:lnTo>
                  <a:pt x="53888" y="333997"/>
                </a:lnTo>
                <a:lnTo>
                  <a:pt x="54701" y="335229"/>
                </a:lnTo>
                <a:lnTo>
                  <a:pt x="54840" y="335534"/>
                </a:lnTo>
                <a:lnTo>
                  <a:pt x="54929" y="335876"/>
                </a:lnTo>
                <a:lnTo>
                  <a:pt x="55056" y="336194"/>
                </a:lnTo>
                <a:lnTo>
                  <a:pt x="55412" y="336105"/>
                </a:lnTo>
                <a:lnTo>
                  <a:pt x="80515" y="336105"/>
                </a:lnTo>
                <a:lnTo>
                  <a:pt x="185117" y="311188"/>
                </a:lnTo>
                <a:lnTo>
                  <a:pt x="171743" y="255082"/>
                </a:lnTo>
                <a:lnTo>
                  <a:pt x="84262" y="255082"/>
                </a:lnTo>
                <a:lnTo>
                  <a:pt x="67532" y="247500"/>
                </a:lnTo>
                <a:lnTo>
                  <a:pt x="54144" y="233532"/>
                </a:lnTo>
                <a:lnTo>
                  <a:pt x="45912" y="214477"/>
                </a:lnTo>
                <a:lnTo>
                  <a:pt x="37670" y="179882"/>
                </a:lnTo>
                <a:lnTo>
                  <a:pt x="36431" y="159172"/>
                </a:lnTo>
                <a:lnTo>
                  <a:pt x="42085" y="140673"/>
                </a:lnTo>
                <a:lnTo>
                  <a:pt x="53599" y="126367"/>
                </a:lnTo>
                <a:lnTo>
                  <a:pt x="69941" y="118237"/>
                </a:lnTo>
                <a:lnTo>
                  <a:pt x="135422" y="102616"/>
                </a:lnTo>
                <a:lnTo>
                  <a:pt x="110974" y="0"/>
                </a:lnTo>
                <a:close/>
              </a:path>
              <a:path w="185419" h="340995">
                <a:moveTo>
                  <a:pt x="167997" y="239369"/>
                </a:moveTo>
                <a:lnTo>
                  <a:pt x="102516" y="254977"/>
                </a:lnTo>
                <a:lnTo>
                  <a:pt x="84262" y="255082"/>
                </a:lnTo>
                <a:lnTo>
                  <a:pt x="171743" y="255082"/>
                </a:lnTo>
                <a:lnTo>
                  <a:pt x="167997" y="239369"/>
                </a:lnTo>
                <a:close/>
              </a:path>
            </a:pathLst>
          </a:custGeom>
          <a:solidFill>
            <a:srgbClr val="E8E5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74850" y="4256325"/>
            <a:ext cx="230544" cy="168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45400" y="4078221"/>
            <a:ext cx="186541" cy="924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97873" y="2886983"/>
            <a:ext cx="624370" cy="10207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11626" y="4094757"/>
            <a:ext cx="174625" cy="466725"/>
          </a:xfrm>
          <a:custGeom>
            <a:avLst/>
            <a:gdLst/>
            <a:ahLst/>
            <a:cxnLst/>
            <a:rect l="l" t="t" r="r" b="b"/>
            <a:pathLst>
              <a:path w="174625" h="466725">
                <a:moveTo>
                  <a:pt x="111900" y="0"/>
                </a:moveTo>
                <a:lnTo>
                  <a:pt x="1473" y="398754"/>
                </a:lnTo>
                <a:lnTo>
                  <a:pt x="0" y="419420"/>
                </a:lnTo>
                <a:lnTo>
                  <a:pt x="6342" y="438383"/>
                </a:lnTo>
                <a:lnTo>
                  <a:pt x="19331" y="453581"/>
                </a:lnTo>
                <a:lnTo>
                  <a:pt x="37795" y="462953"/>
                </a:lnTo>
                <a:lnTo>
                  <a:pt x="49784" y="466267"/>
                </a:lnTo>
                <a:lnTo>
                  <a:pt x="174130" y="17233"/>
                </a:lnTo>
                <a:lnTo>
                  <a:pt x="11190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61409" y="4111979"/>
            <a:ext cx="186690" cy="454025"/>
          </a:xfrm>
          <a:custGeom>
            <a:avLst/>
            <a:gdLst/>
            <a:ahLst/>
            <a:cxnLst/>
            <a:rect l="l" t="t" r="r" b="b"/>
            <a:pathLst>
              <a:path w="186689" h="454025">
                <a:moveTo>
                  <a:pt x="124345" y="0"/>
                </a:moveTo>
                <a:lnTo>
                  <a:pt x="0" y="449033"/>
                </a:lnTo>
                <a:lnTo>
                  <a:pt x="11976" y="452348"/>
                </a:lnTo>
                <a:lnTo>
                  <a:pt x="32627" y="453816"/>
                </a:lnTo>
                <a:lnTo>
                  <a:pt x="51581" y="447471"/>
                </a:lnTo>
                <a:lnTo>
                  <a:pt x="66772" y="434478"/>
                </a:lnTo>
                <a:lnTo>
                  <a:pt x="76136" y="416001"/>
                </a:lnTo>
                <a:lnTo>
                  <a:pt x="186588" y="17246"/>
                </a:lnTo>
                <a:lnTo>
                  <a:pt x="124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01071" y="4071466"/>
            <a:ext cx="90170" cy="40640"/>
          </a:xfrm>
          <a:custGeom>
            <a:avLst/>
            <a:gdLst/>
            <a:ahLst/>
            <a:cxnLst/>
            <a:rect l="l" t="t" r="r" b="b"/>
            <a:pathLst>
              <a:path w="90170" h="40639">
                <a:moveTo>
                  <a:pt x="7835" y="0"/>
                </a:moveTo>
                <a:lnTo>
                  <a:pt x="2730" y="2895"/>
                </a:lnTo>
                <a:lnTo>
                  <a:pt x="0" y="12750"/>
                </a:lnTo>
                <a:lnTo>
                  <a:pt x="2895" y="17868"/>
                </a:lnTo>
                <a:lnTo>
                  <a:pt x="84683" y="40513"/>
                </a:lnTo>
                <a:lnTo>
                  <a:pt x="89649" y="22644"/>
                </a:lnTo>
                <a:lnTo>
                  <a:pt x="783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85759" y="4094103"/>
            <a:ext cx="90170" cy="40640"/>
          </a:xfrm>
          <a:custGeom>
            <a:avLst/>
            <a:gdLst/>
            <a:ahLst/>
            <a:cxnLst/>
            <a:rect l="l" t="t" r="r" b="b"/>
            <a:pathLst>
              <a:path w="90170" h="40639">
                <a:moveTo>
                  <a:pt x="4953" y="0"/>
                </a:moveTo>
                <a:lnTo>
                  <a:pt x="0" y="17881"/>
                </a:lnTo>
                <a:lnTo>
                  <a:pt x="81800" y="40538"/>
                </a:lnTo>
                <a:lnTo>
                  <a:pt x="86918" y="37642"/>
                </a:lnTo>
                <a:lnTo>
                  <a:pt x="88265" y="32702"/>
                </a:lnTo>
                <a:lnTo>
                  <a:pt x="89649" y="27774"/>
                </a:lnTo>
                <a:lnTo>
                  <a:pt x="86753" y="22682"/>
                </a:lnTo>
                <a:lnTo>
                  <a:pt x="4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26938" y="4261554"/>
            <a:ext cx="114300" cy="288925"/>
          </a:xfrm>
          <a:custGeom>
            <a:avLst/>
            <a:gdLst/>
            <a:ahLst/>
            <a:cxnLst/>
            <a:rect l="l" t="t" r="r" b="b"/>
            <a:pathLst>
              <a:path w="114300" h="288925">
                <a:moveTo>
                  <a:pt x="67067" y="0"/>
                </a:moveTo>
                <a:lnTo>
                  <a:pt x="1103" y="238175"/>
                </a:lnTo>
                <a:lnTo>
                  <a:pt x="0" y="253688"/>
                </a:lnTo>
                <a:lnTo>
                  <a:pt x="4770" y="267928"/>
                </a:lnTo>
                <a:lnTo>
                  <a:pt x="14537" y="279345"/>
                </a:lnTo>
                <a:lnTo>
                  <a:pt x="28421" y="286385"/>
                </a:lnTo>
                <a:lnTo>
                  <a:pt x="37400" y="288874"/>
                </a:lnTo>
                <a:lnTo>
                  <a:pt x="113803" y="12953"/>
                </a:lnTo>
                <a:lnTo>
                  <a:pt x="67067" y="0"/>
                </a:lnTo>
                <a:close/>
              </a:path>
            </a:pathLst>
          </a:custGeom>
          <a:solidFill>
            <a:srgbClr val="4D8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64342" y="4274507"/>
            <a:ext cx="93980" cy="280035"/>
          </a:xfrm>
          <a:custGeom>
            <a:avLst/>
            <a:gdLst/>
            <a:ahLst/>
            <a:cxnLst/>
            <a:rect l="l" t="t" r="r" b="b"/>
            <a:pathLst>
              <a:path w="93979" h="280035">
                <a:moveTo>
                  <a:pt x="76403" y="0"/>
                </a:moveTo>
                <a:lnTo>
                  <a:pt x="0" y="275920"/>
                </a:lnTo>
                <a:lnTo>
                  <a:pt x="11836" y="279196"/>
                </a:lnTo>
                <a:lnTo>
                  <a:pt x="14706" y="279654"/>
                </a:lnTo>
                <a:lnTo>
                  <a:pt x="17564" y="279793"/>
                </a:lnTo>
                <a:lnTo>
                  <a:pt x="93738" y="4800"/>
                </a:lnTo>
                <a:lnTo>
                  <a:pt x="76403" y="0"/>
                </a:lnTo>
                <a:close/>
              </a:path>
            </a:pathLst>
          </a:custGeom>
          <a:solidFill>
            <a:srgbClr val="569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93721" y="4282250"/>
            <a:ext cx="93980" cy="271145"/>
          </a:xfrm>
          <a:custGeom>
            <a:avLst/>
            <a:gdLst/>
            <a:ahLst/>
            <a:cxnLst/>
            <a:rect l="l" t="t" r="r" b="b"/>
            <a:pathLst>
              <a:path w="93979" h="271145">
                <a:moveTo>
                  <a:pt x="74980" y="0"/>
                </a:moveTo>
                <a:lnTo>
                  <a:pt x="0" y="270802"/>
                </a:lnTo>
                <a:lnTo>
                  <a:pt x="9301" y="267028"/>
                </a:lnTo>
                <a:lnTo>
                  <a:pt x="17349" y="261024"/>
                </a:lnTo>
                <a:lnTo>
                  <a:pt x="23676" y="253051"/>
                </a:lnTo>
                <a:lnTo>
                  <a:pt x="27812" y="243370"/>
                </a:lnTo>
                <a:lnTo>
                  <a:pt x="93776" y="5207"/>
                </a:lnTo>
                <a:lnTo>
                  <a:pt x="74980" y="0"/>
                </a:lnTo>
                <a:close/>
              </a:path>
            </a:pathLst>
          </a:custGeom>
          <a:solidFill>
            <a:srgbClr val="569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81901" y="4279308"/>
            <a:ext cx="86995" cy="275590"/>
          </a:xfrm>
          <a:custGeom>
            <a:avLst/>
            <a:gdLst/>
            <a:ahLst/>
            <a:cxnLst/>
            <a:rect l="l" t="t" r="r" b="b"/>
            <a:pathLst>
              <a:path w="86995" h="275589">
                <a:moveTo>
                  <a:pt x="76174" y="0"/>
                </a:moveTo>
                <a:lnTo>
                  <a:pt x="0" y="274993"/>
                </a:lnTo>
                <a:lnTo>
                  <a:pt x="4038" y="275170"/>
                </a:lnTo>
                <a:lnTo>
                  <a:pt x="8013" y="274751"/>
                </a:lnTo>
                <a:lnTo>
                  <a:pt x="11810" y="273748"/>
                </a:lnTo>
                <a:lnTo>
                  <a:pt x="86791" y="2946"/>
                </a:lnTo>
                <a:lnTo>
                  <a:pt x="76174" y="0"/>
                </a:lnTo>
                <a:close/>
              </a:path>
            </a:pathLst>
          </a:custGeom>
          <a:solidFill>
            <a:srgbClr val="64A8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80244" y="3495828"/>
            <a:ext cx="179070" cy="325755"/>
          </a:xfrm>
          <a:custGeom>
            <a:avLst/>
            <a:gdLst/>
            <a:ahLst/>
            <a:cxnLst/>
            <a:rect l="l" t="t" r="r" b="b"/>
            <a:pathLst>
              <a:path w="179070" h="325754">
                <a:moveTo>
                  <a:pt x="59448" y="0"/>
                </a:moveTo>
                <a:lnTo>
                  <a:pt x="0" y="0"/>
                </a:lnTo>
                <a:lnTo>
                  <a:pt x="0" y="325640"/>
                </a:lnTo>
                <a:lnTo>
                  <a:pt x="178447" y="325640"/>
                </a:lnTo>
                <a:lnTo>
                  <a:pt x="171268" y="278360"/>
                </a:lnTo>
                <a:lnTo>
                  <a:pt x="151790" y="238548"/>
                </a:lnTo>
                <a:lnTo>
                  <a:pt x="121892" y="206611"/>
                </a:lnTo>
                <a:lnTo>
                  <a:pt x="83449" y="182954"/>
                </a:lnTo>
                <a:lnTo>
                  <a:pt x="38341" y="167982"/>
                </a:lnTo>
                <a:lnTo>
                  <a:pt x="38341" y="34277"/>
                </a:lnTo>
                <a:lnTo>
                  <a:pt x="59448" y="34277"/>
                </a:lnTo>
                <a:lnTo>
                  <a:pt x="67132" y="26593"/>
                </a:lnTo>
                <a:lnTo>
                  <a:pt x="67132" y="7645"/>
                </a:lnTo>
                <a:lnTo>
                  <a:pt x="594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01792" y="3495823"/>
            <a:ext cx="179070" cy="325755"/>
          </a:xfrm>
          <a:custGeom>
            <a:avLst/>
            <a:gdLst/>
            <a:ahLst/>
            <a:cxnLst/>
            <a:rect l="l" t="t" r="r" b="b"/>
            <a:pathLst>
              <a:path w="179070" h="325754">
                <a:moveTo>
                  <a:pt x="178447" y="0"/>
                </a:moveTo>
                <a:lnTo>
                  <a:pt x="118973" y="0"/>
                </a:lnTo>
                <a:lnTo>
                  <a:pt x="111290" y="7645"/>
                </a:lnTo>
                <a:lnTo>
                  <a:pt x="111290" y="26593"/>
                </a:lnTo>
                <a:lnTo>
                  <a:pt x="118973" y="34277"/>
                </a:lnTo>
                <a:lnTo>
                  <a:pt x="140106" y="34277"/>
                </a:lnTo>
                <a:lnTo>
                  <a:pt x="140106" y="167995"/>
                </a:lnTo>
                <a:lnTo>
                  <a:pt x="94988" y="182960"/>
                </a:lnTo>
                <a:lnTo>
                  <a:pt x="56544" y="206614"/>
                </a:lnTo>
                <a:lnTo>
                  <a:pt x="26649" y="238549"/>
                </a:lnTo>
                <a:lnTo>
                  <a:pt x="7176" y="278360"/>
                </a:lnTo>
                <a:lnTo>
                  <a:pt x="0" y="325640"/>
                </a:lnTo>
                <a:lnTo>
                  <a:pt x="178447" y="325640"/>
                </a:lnTo>
                <a:lnTo>
                  <a:pt x="178447" y="0"/>
                </a:lnTo>
                <a:close/>
              </a:path>
            </a:pathLst>
          </a:custGeom>
          <a:solidFill>
            <a:srgbClr val="EAE6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01677" y="3821462"/>
            <a:ext cx="357134" cy="1632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89739" y="3406424"/>
            <a:ext cx="236080" cy="25444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68669" y="3307174"/>
            <a:ext cx="307340" cy="597535"/>
          </a:xfrm>
          <a:custGeom>
            <a:avLst/>
            <a:gdLst/>
            <a:ahLst/>
            <a:cxnLst/>
            <a:rect l="l" t="t" r="r" b="b"/>
            <a:pathLst>
              <a:path w="307339" h="597535">
                <a:moveTo>
                  <a:pt x="80436" y="431930"/>
                </a:moveTo>
                <a:lnTo>
                  <a:pt x="73045" y="436769"/>
                </a:lnTo>
                <a:lnTo>
                  <a:pt x="61793" y="491264"/>
                </a:lnTo>
                <a:lnTo>
                  <a:pt x="60269" y="498719"/>
                </a:lnTo>
                <a:lnTo>
                  <a:pt x="65133" y="506072"/>
                </a:lnTo>
                <a:lnTo>
                  <a:pt x="73007" y="507711"/>
                </a:lnTo>
                <a:lnTo>
                  <a:pt x="55328" y="593385"/>
                </a:lnTo>
                <a:lnTo>
                  <a:pt x="74480" y="597335"/>
                </a:lnTo>
                <a:lnTo>
                  <a:pt x="92171" y="511660"/>
                </a:lnTo>
                <a:lnTo>
                  <a:pt x="102539" y="511660"/>
                </a:lnTo>
                <a:lnTo>
                  <a:pt x="107424" y="508460"/>
                </a:lnTo>
                <a:lnTo>
                  <a:pt x="120225" y="446497"/>
                </a:lnTo>
                <a:lnTo>
                  <a:pt x="115361" y="439143"/>
                </a:lnTo>
                <a:lnTo>
                  <a:pt x="107474" y="437505"/>
                </a:lnTo>
                <a:lnTo>
                  <a:pt x="108290" y="433555"/>
                </a:lnTo>
                <a:lnTo>
                  <a:pt x="88323" y="433555"/>
                </a:lnTo>
                <a:lnTo>
                  <a:pt x="80436" y="431930"/>
                </a:lnTo>
                <a:close/>
              </a:path>
              <a:path w="307339" h="597535">
                <a:moveTo>
                  <a:pt x="102539" y="511660"/>
                </a:moveTo>
                <a:lnTo>
                  <a:pt x="92171" y="511660"/>
                </a:lnTo>
                <a:lnTo>
                  <a:pt x="100058" y="513286"/>
                </a:lnTo>
                <a:lnTo>
                  <a:pt x="102539" y="511660"/>
                </a:lnTo>
                <a:close/>
              </a:path>
              <a:path w="307339" h="597535">
                <a:moveTo>
                  <a:pt x="66978" y="0"/>
                </a:moveTo>
                <a:lnTo>
                  <a:pt x="109" y="264849"/>
                </a:lnTo>
                <a:lnTo>
                  <a:pt x="0" y="297778"/>
                </a:lnTo>
                <a:lnTo>
                  <a:pt x="12132" y="327266"/>
                </a:lnTo>
                <a:lnTo>
                  <a:pt x="34395" y="350091"/>
                </a:lnTo>
                <a:lnTo>
                  <a:pt x="64675" y="363032"/>
                </a:lnTo>
                <a:lnTo>
                  <a:pt x="79090" y="366004"/>
                </a:lnTo>
                <a:lnTo>
                  <a:pt x="79744" y="371967"/>
                </a:lnTo>
                <a:lnTo>
                  <a:pt x="83400" y="377750"/>
                </a:lnTo>
                <a:lnTo>
                  <a:pt x="89597" y="382969"/>
                </a:lnTo>
                <a:lnTo>
                  <a:pt x="97873" y="387239"/>
                </a:lnTo>
                <a:lnTo>
                  <a:pt x="88323" y="433555"/>
                </a:lnTo>
                <a:lnTo>
                  <a:pt x="108290" y="433555"/>
                </a:lnTo>
                <a:lnTo>
                  <a:pt x="117038" y="391201"/>
                </a:lnTo>
                <a:lnTo>
                  <a:pt x="126316" y="390555"/>
                </a:lnTo>
                <a:lnTo>
                  <a:pt x="134081" y="388218"/>
                </a:lnTo>
                <a:lnTo>
                  <a:pt x="139740" y="384359"/>
                </a:lnTo>
                <a:lnTo>
                  <a:pt x="142704" y="379149"/>
                </a:lnTo>
                <a:lnTo>
                  <a:pt x="197464" y="379149"/>
                </a:lnTo>
                <a:lnTo>
                  <a:pt x="219495" y="370078"/>
                </a:lnTo>
                <a:lnTo>
                  <a:pt x="229212" y="360594"/>
                </a:lnTo>
                <a:lnTo>
                  <a:pt x="191377" y="360594"/>
                </a:lnTo>
                <a:lnTo>
                  <a:pt x="161063" y="360386"/>
                </a:lnTo>
                <a:lnTo>
                  <a:pt x="109379" y="350586"/>
                </a:lnTo>
                <a:lnTo>
                  <a:pt x="58300" y="330753"/>
                </a:lnTo>
                <a:lnTo>
                  <a:pt x="22436" y="282524"/>
                </a:lnTo>
                <a:lnTo>
                  <a:pt x="21064" y="272964"/>
                </a:lnTo>
                <a:lnTo>
                  <a:pt x="66733" y="51692"/>
                </a:lnTo>
                <a:lnTo>
                  <a:pt x="302507" y="51692"/>
                </a:lnTo>
                <a:lnTo>
                  <a:pt x="298757" y="47850"/>
                </a:lnTo>
                <a:lnTo>
                  <a:pt x="291624" y="44808"/>
                </a:lnTo>
                <a:lnTo>
                  <a:pt x="74747" y="41"/>
                </a:lnTo>
                <a:lnTo>
                  <a:pt x="66978" y="0"/>
                </a:lnTo>
                <a:close/>
              </a:path>
              <a:path w="307339" h="597535">
                <a:moveTo>
                  <a:pt x="197464" y="379149"/>
                </a:moveTo>
                <a:lnTo>
                  <a:pt x="142704" y="379149"/>
                </a:lnTo>
                <a:lnTo>
                  <a:pt x="157068" y="382108"/>
                </a:lnTo>
                <a:lnTo>
                  <a:pt x="190008" y="382219"/>
                </a:lnTo>
                <a:lnTo>
                  <a:pt x="197464" y="379149"/>
                </a:lnTo>
                <a:close/>
              </a:path>
              <a:path w="307339" h="597535">
                <a:moveTo>
                  <a:pt x="302507" y="51692"/>
                </a:moveTo>
                <a:lnTo>
                  <a:pt x="66733" y="51692"/>
                </a:lnTo>
                <a:lnTo>
                  <a:pt x="281503" y="96040"/>
                </a:lnTo>
                <a:lnTo>
                  <a:pt x="235008" y="321224"/>
                </a:lnTo>
                <a:lnTo>
                  <a:pt x="212099" y="348458"/>
                </a:lnTo>
                <a:lnTo>
                  <a:pt x="191377" y="360594"/>
                </a:lnTo>
                <a:lnTo>
                  <a:pt x="229212" y="360594"/>
                </a:lnTo>
                <a:lnTo>
                  <a:pt x="242314" y="347807"/>
                </a:lnTo>
                <a:lnTo>
                  <a:pt x="255252" y="317528"/>
                </a:lnTo>
                <a:lnTo>
                  <a:pt x="306788" y="67897"/>
                </a:lnTo>
                <a:lnTo>
                  <a:pt x="306821" y="60134"/>
                </a:lnTo>
                <a:lnTo>
                  <a:pt x="303983" y="53205"/>
                </a:lnTo>
                <a:lnTo>
                  <a:pt x="302507" y="51692"/>
                </a:lnTo>
                <a:close/>
              </a:path>
            </a:pathLst>
          </a:custGeom>
          <a:solidFill>
            <a:srgbClr val="3B4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231" y="3878679"/>
            <a:ext cx="90805" cy="33020"/>
          </a:xfrm>
          <a:custGeom>
            <a:avLst/>
            <a:gdLst/>
            <a:ahLst/>
            <a:cxnLst/>
            <a:rect l="l" t="t" r="r" b="b"/>
            <a:pathLst>
              <a:path w="90804" h="33020">
                <a:moveTo>
                  <a:pt x="84124" y="0"/>
                </a:moveTo>
                <a:lnTo>
                  <a:pt x="3073" y="15633"/>
                </a:lnTo>
                <a:lnTo>
                  <a:pt x="0" y="20167"/>
                </a:lnTo>
                <a:lnTo>
                  <a:pt x="914" y="24866"/>
                </a:lnTo>
                <a:lnTo>
                  <a:pt x="1803" y="29578"/>
                </a:lnTo>
                <a:lnTo>
                  <a:pt x="6362" y="32639"/>
                </a:lnTo>
                <a:lnTo>
                  <a:pt x="87414" y="16992"/>
                </a:lnTo>
                <a:lnTo>
                  <a:pt x="90487" y="12446"/>
                </a:lnTo>
                <a:lnTo>
                  <a:pt x="88684" y="3060"/>
                </a:lnTo>
                <a:lnTo>
                  <a:pt x="84124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42117" y="3616050"/>
            <a:ext cx="102391" cy="7660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08000" y="3896587"/>
            <a:ext cx="74295" cy="33655"/>
          </a:xfrm>
          <a:custGeom>
            <a:avLst/>
            <a:gdLst/>
            <a:ahLst/>
            <a:cxnLst/>
            <a:rect l="l" t="t" r="r" b="b"/>
            <a:pathLst>
              <a:path w="74295" h="33654">
                <a:moveTo>
                  <a:pt x="70954" y="0"/>
                </a:moveTo>
                <a:lnTo>
                  <a:pt x="0" y="13690"/>
                </a:lnTo>
                <a:lnTo>
                  <a:pt x="718" y="17017"/>
                </a:lnTo>
                <a:lnTo>
                  <a:pt x="3127" y="24176"/>
                </a:lnTo>
                <a:lnTo>
                  <a:pt x="7608" y="30937"/>
                </a:lnTo>
                <a:lnTo>
                  <a:pt x="14541" y="33070"/>
                </a:lnTo>
                <a:lnTo>
                  <a:pt x="64655" y="23393"/>
                </a:lnTo>
                <a:lnTo>
                  <a:pt x="70983" y="21827"/>
                </a:lnTo>
                <a:lnTo>
                  <a:pt x="73748" y="18869"/>
                </a:lnTo>
                <a:lnTo>
                  <a:pt x="73542" y="12324"/>
                </a:lnTo>
                <a:lnTo>
                  <a:pt x="709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43484" y="3764511"/>
            <a:ext cx="196215" cy="306705"/>
          </a:xfrm>
          <a:custGeom>
            <a:avLst/>
            <a:gdLst/>
            <a:ahLst/>
            <a:cxnLst/>
            <a:rect l="l" t="t" r="r" b="b"/>
            <a:pathLst>
              <a:path w="196214" h="306704">
                <a:moveTo>
                  <a:pt x="176896" y="0"/>
                </a:moveTo>
                <a:lnTo>
                  <a:pt x="120957" y="17325"/>
                </a:lnTo>
                <a:lnTo>
                  <a:pt x="64411" y="61571"/>
                </a:lnTo>
                <a:lnTo>
                  <a:pt x="37704" y="108915"/>
                </a:lnTo>
                <a:lnTo>
                  <a:pt x="13479" y="171835"/>
                </a:lnTo>
                <a:lnTo>
                  <a:pt x="2655" y="231136"/>
                </a:lnTo>
                <a:lnTo>
                  <a:pt x="0" y="275221"/>
                </a:lnTo>
                <a:lnTo>
                  <a:pt x="277" y="292493"/>
                </a:lnTo>
                <a:lnTo>
                  <a:pt x="97039" y="306324"/>
                </a:lnTo>
                <a:lnTo>
                  <a:pt x="65977" y="257009"/>
                </a:lnTo>
                <a:lnTo>
                  <a:pt x="54860" y="221846"/>
                </a:lnTo>
                <a:lnTo>
                  <a:pt x="63000" y="183983"/>
                </a:lnTo>
                <a:lnTo>
                  <a:pt x="89711" y="126568"/>
                </a:lnTo>
                <a:lnTo>
                  <a:pt x="126450" y="72483"/>
                </a:lnTo>
                <a:lnTo>
                  <a:pt x="160767" y="48137"/>
                </a:lnTo>
                <a:lnTo>
                  <a:pt x="186141" y="41991"/>
                </a:lnTo>
                <a:lnTo>
                  <a:pt x="195816" y="41991"/>
                </a:lnTo>
                <a:lnTo>
                  <a:pt x="176896" y="0"/>
                </a:lnTo>
                <a:close/>
              </a:path>
              <a:path w="196214" h="306704">
                <a:moveTo>
                  <a:pt x="195816" y="41991"/>
                </a:moveTo>
                <a:lnTo>
                  <a:pt x="186141" y="41991"/>
                </a:lnTo>
                <a:lnTo>
                  <a:pt x="196048" y="42506"/>
                </a:lnTo>
                <a:lnTo>
                  <a:pt x="195816" y="41991"/>
                </a:lnTo>
                <a:close/>
              </a:path>
            </a:pathLst>
          </a:custGeom>
          <a:solidFill>
            <a:srgbClr val="FF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37015" y="3678144"/>
            <a:ext cx="137435" cy="2150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80068" y="403306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744" y="0"/>
                </a:lnTo>
              </a:path>
            </a:pathLst>
          </a:custGeom>
          <a:ln w="30302">
            <a:solidFill>
              <a:srgbClr val="D9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78954" y="4056446"/>
            <a:ext cx="414655" cy="58419"/>
          </a:xfrm>
          <a:custGeom>
            <a:avLst/>
            <a:gdLst/>
            <a:ahLst/>
            <a:cxnLst/>
            <a:rect l="l" t="t" r="r" b="b"/>
            <a:pathLst>
              <a:path w="414654" h="58420">
                <a:moveTo>
                  <a:pt x="366661" y="0"/>
                </a:moveTo>
                <a:lnTo>
                  <a:pt x="47777" y="0"/>
                </a:lnTo>
                <a:lnTo>
                  <a:pt x="29184" y="4369"/>
                </a:lnTo>
                <a:lnTo>
                  <a:pt x="13996" y="16284"/>
                </a:lnTo>
                <a:lnTo>
                  <a:pt x="3755" y="33957"/>
                </a:lnTo>
                <a:lnTo>
                  <a:pt x="0" y="55600"/>
                </a:lnTo>
                <a:lnTo>
                  <a:pt x="50" y="58216"/>
                </a:lnTo>
                <a:lnTo>
                  <a:pt x="414375" y="58216"/>
                </a:lnTo>
                <a:lnTo>
                  <a:pt x="414413" y="55600"/>
                </a:lnTo>
                <a:lnTo>
                  <a:pt x="410660" y="33957"/>
                </a:lnTo>
                <a:lnTo>
                  <a:pt x="400424" y="16284"/>
                </a:lnTo>
                <a:lnTo>
                  <a:pt x="385245" y="4369"/>
                </a:lnTo>
                <a:lnTo>
                  <a:pt x="366661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41970" y="4114590"/>
            <a:ext cx="51435" cy="23495"/>
          </a:xfrm>
          <a:custGeom>
            <a:avLst/>
            <a:gdLst/>
            <a:ahLst/>
            <a:cxnLst/>
            <a:rect l="l" t="t" r="r" b="b"/>
            <a:pathLst>
              <a:path w="51435" h="23495">
                <a:moveTo>
                  <a:pt x="51155" y="0"/>
                </a:moveTo>
                <a:lnTo>
                  <a:pt x="0" y="0"/>
                </a:lnTo>
                <a:lnTo>
                  <a:pt x="0" y="20294"/>
                </a:lnTo>
                <a:lnTo>
                  <a:pt x="2717" y="23037"/>
                </a:lnTo>
                <a:lnTo>
                  <a:pt x="48412" y="23037"/>
                </a:lnTo>
                <a:lnTo>
                  <a:pt x="51155" y="20294"/>
                </a:lnTo>
                <a:lnTo>
                  <a:pt x="51155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579217" y="3972256"/>
            <a:ext cx="377173" cy="16514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0636" y="3139783"/>
            <a:ext cx="227329" cy="296545"/>
          </a:xfrm>
          <a:custGeom>
            <a:avLst/>
            <a:gdLst/>
            <a:ahLst/>
            <a:cxnLst/>
            <a:rect l="l" t="t" r="r" b="b"/>
            <a:pathLst>
              <a:path w="227330" h="296545">
                <a:moveTo>
                  <a:pt x="53471" y="0"/>
                </a:moveTo>
                <a:lnTo>
                  <a:pt x="13164" y="15154"/>
                </a:lnTo>
                <a:lnTo>
                  <a:pt x="0" y="66177"/>
                </a:lnTo>
                <a:lnTo>
                  <a:pt x="1765" y="86894"/>
                </a:lnTo>
                <a:lnTo>
                  <a:pt x="6518" y="109372"/>
                </a:lnTo>
                <a:lnTo>
                  <a:pt x="15285" y="132222"/>
                </a:lnTo>
                <a:lnTo>
                  <a:pt x="21416" y="145029"/>
                </a:lnTo>
                <a:lnTo>
                  <a:pt x="24564" y="155047"/>
                </a:lnTo>
                <a:lnTo>
                  <a:pt x="25724" y="167452"/>
                </a:lnTo>
                <a:lnTo>
                  <a:pt x="25890" y="187417"/>
                </a:lnTo>
                <a:lnTo>
                  <a:pt x="27563" y="210509"/>
                </a:lnTo>
                <a:lnTo>
                  <a:pt x="39065" y="267075"/>
                </a:lnTo>
                <a:lnTo>
                  <a:pt x="60802" y="296302"/>
                </a:lnTo>
                <a:lnTo>
                  <a:pt x="67883" y="293412"/>
                </a:lnTo>
                <a:lnTo>
                  <a:pt x="72359" y="286756"/>
                </a:lnTo>
                <a:lnTo>
                  <a:pt x="80576" y="248409"/>
                </a:lnTo>
                <a:lnTo>
                  <a:pt x="89136" y="202550"/>
                </a:lnTo>
                <a:lnTo>
                  <a:pt x="99620" y="164142"/>
                </a:lnTo>
                <a:lnTo>
                  <a:pt x="113609" y="148148"/>
                </a:lnTo>
                <a:lnTo>
                  <a:pt x="206407" y="148148"/>
                </a:lnTo>
                <a:lnTo>
                  <a:pt x="206630" y="147085"/>
                </a:lnTo>
                <a:lnTo>
                  <a:pt x="210275" y="136071"/>
                </a:lnTo>
                <a:lnTo>
                  <a:pt x="211932" y="132222"/>
                </a:lnTo>
                <a:lnTo>
                  <a:pt x="220706" y="109372"/>
                </a:lnTo>
                <a:lnTo>
                  <a:pt x="225462" y="86894"/>
                </a:lnTo>
                <a:lnTo>
                  <a:pt x="227225" y="66177"/>
                </a:lnTo>
                <a:lnTo>
                  <a:pt x="227020" y="48606"/>
                </a:lnTo>
                <a:lnTo>
                  <a:pt x="208835" y="10171"/>
                </a:lnTo>
                <a:lnTo>
                  <a:pt x="204297" y="7026"/>
                </a:lnTo>
                <a:lnTo>
                  <a:pt x="113609" y="7026"/>
                </a:lnTo>
                <a:lnTo>
                  <a:pt x="72372" y="1412"/>
                </a:lnTo>
                <a:lnTo>
                  <a:pt x="63107" y="459"/>
                </a:lnTo>
                <a:lnTo>
                  <a:pt x="53471" y="0"/>
                </a:lnTo>
                <a:close/>
              </a:path>
              <a:path w="227330" h="296545">
                <a:moveTo>
                  <a:pt x="206407" y="148148"/>
                </a:moveTo>
                <a:lnTo>
                  <a:pt x="113609" y="148148"/>
                </a:lnTo>
                <a:lnTo>
                  <a:pt x="127587" y="164142"/>
                </a:lnTo>
                <a:lnTo>
                  <a:pt x="138069" y="202550"/>
                </a:lnTo>
                <a:lnTo>
                  <a:pt x="146627" y="248409"/>
                </a:lnTo>
                <a:lnTo>
                  <a:pt x="154833" y="286756"/>
                </a:lnTo>
                <a:lnTo>
                  <a:pt x="159325" y="293412"/>
                </a:lnTo>
                <a:lnTo>
                  <a:pt x="166417" y="296302"/>
                </a:lnTo>
                <a:lnTo>
                  <a:pt x="173901" y="295127"/>
                </a:lnTo>
                <a:lnTo>
                  <a:pt x="195056" y="238883"/>
                </a:lnTo>
                <a:lnTo>
                  <a:pt x="202985" y="164466"/>
                </a:lnTo>
                <a:lnTo>
                  <a:pt x="206407" y="148148"/>
                </a:lnTo>
                <a:close/>
              </a:path>
              <a:path w="227330" h="296545">
                <a:moveTo>
                  <a:pt x="173743" y="0"/>
                </a:moveTo>
                <a:lnTo>
                  <a:pt x="164105" y="459"/>
                </a:lnTo>
                <a:lnTo>
                  <a:pt x="154833" y="1412"/>
                </a:lnTo>
                <a:lnTo>
                  <a:pt x="113609" y="7026"/>
                </a:lnTo>
                <a:lnTo>
                  <a:pt x="204297" y="7026"/>
                </a:lnTo>
                <a:lnTo>
                  <a:pt x="173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52972" y="1319566"/>
            <a:ext cx="183515" cy="344170"/>
          </a:xfrm>
          <a:custGeom>
            <a:avLst/>
            <a:gdLst/>
            <a:ahLst/>
            <a:cxnLst/>
            <a:rect l="l" t="t" r="r" b="b"/>
            <a:pathLst>
              <a:path w="183514" h="344169">
                <a:moveTo>
                  <a:pt x="183261" y="334010"/>
                </a:moveTo>
                <a:lnTo>
                  <a:pt x="172834" y="334010"/>
                </a:lnTo>
                <a:lnTo>
                  <a:pt x="174548" y="337820"/>
                </a:lnTo>
                <a:lnTo>
                  <a:pt x="178828" y="342900"/>
                </a:lnTo>
                <a:lnTo>
                  <a:pt x="183261" y="344170"/>
                </a:lnTo>
                <a:lnTo>
                  <a:pt x="183261" y="334010"/>
                </a:lnTo>
                <a:close/>
              </a:path>
              <a:path w="183514" h="344169">
                <a:moveTo>
                  <a:pt x="183261" y="326390"/>
                </a:moveTo>
                <a:lnTo>
                  <a:pt x="148310" y="326390"/>
                </a:lnTo>
                <a:lnTo>
                  <a:pt x="150177" y="331470"/>
                </a:lnTo>
                <a:lnTo>
                  <a:pt x="157111" y="336550"/>
                </a:lnTo>
                <a:lnTo>
                  <a:pt x="167335" y="336550"/>
                </a:lnTo>
                <a:lnTo>
                  <a:pt x="170484" y="335280"/>
                </a:lnTo>
                <a:lnTo>
                  <a:pt x="172834" y="334010"/>
                </a:lnTo>
                <a:lnTo>
                  <a:pt x="183261" y="334010"/>
                </a:lnTo>
                <a:lnTo>
                  <a:pt x="183261" y="326390"/>
                </a:lnTo>
                <a:close/>
              </a:path>
              <a:path w="183514" h="344169">
                <a:moveTo>
                  <a:pt x="183261" y="314960"/>
                </a:moveTo>
                <a:lnTo>
                  <a:pt x="124625" y="314960"/>
                </a:lnTo>
                <a:lnTo>
                  <a:pt x="124282" y="318770"/>
                </a:lnTo>
                <a:lnTo>
                  <a:pt x="126682" y="325120"/>
                </a:lnTo>
                <a:lnTo>
                  <a:pt x="136880" y="330200"/>
                </a:lnTo>
                <a:lnTo>
                  <a:pt x="143268" y="331470"/>
                </a:lnTo>
                <a:lnTo>
                  <a:pt x="148310" y="326390"/>
                </a:lnTo>
                <a:lnTo>
                  <a:pt x="183261" y="326390"/>
                </a:lnTo>
                <a:lnTo>
                  <a:pt x="183261" y="314960"/>
                </a:lnTo>
                <a:close/>
              </a:path>
              <a:path w="183514" h="344169">
                <a:moveTo>
                  <a:pt x="125183" y="280670"/>
                </a:moveTo>
                <a:lnTo>
                  <a:pt x="121323" y="280670"/>
                </a:lnTo>
                <a:lnTo>
                  <a:pt x="116205" y="283210"/>
                </a:lnTo>
                <a:lnTo>
                  <a:pt x="112788" y="292100"/>
                </a:lnTo>
                <a:lnTo>
                  <a:pt x="114427" y="297180"/>
                </a:lnTo>
                <a:lnTo>
                  <a:pt x="117868" y="298450"/>
                </a:lnTo>
                <a:lnTo>
                  <a:pt x="113157" y="300990"/>
                </a:lnTo>
                <a:lnTo>
                  <a:pt x="109601" y="306070"/>
                </a:lnTo>
                <a:lnTo>
                  <a:pt x="112788" y="318770"/>
                </a:lnTo>
                <a:lnTo>
                  <a:pt x="118719" y="318770"/>
                </a:lnTo>
                <a:lnTo>
                  <a:pt x="116459" y="326390"/>
                </a:lnTo>
                <a:lnTo>
                  <a:pt x="119621" y="325120"/>
                </a:lnTo>
                <a:lnTo>
                  <a:pt x="121831" y="323850"/>
                </a:lnTo>
                <a:lnTo>
                  <a:pt x="122656" y="320040"/>
                </a:lnTo>
                <a:lnTo>
                  <a:pt x="123164" y="318770"/>
                </a:lnTo>
                <a:lnTo>
                  <a:pt x="123456" y="316230"/>
                </a:lnTo>
                <a:lnTo>
                  <a:pt x="124625" y="314960"/>
                </a:lnTo>
                <a:lnTo>
                  <a:pt x="183261" y="314960"/>
                </a:lnTo>
                <a:lnTo>
                  <a:pt x="183261" y="289560"/>
                </a:lnTo>
                <a:lnTo>
                  <a:pt x="123634" y="289560"/>
                </a:lnTo>
                <a:lnTo>
                  <a:pt x="121462" y="284480"/>
                </a:lnTo>
                <a:lnTo>
                  <a:pt x="125183" y="280670"/>
                </a:lnTo>
                <a:close/>
              </a:path>
              <a:path w="183514" h="344169">
                <a:moveTo>
                  <a:pt x="183261" y="267970"/>
                </a:moveTo>
                <a:lnTo>
                  <a:pt x="164795" y="267970"/>
                </a:lnTo>
                <a:lnTo>
                  <a:pt x="157505" y="274320"/>
                </a:lnTo>
                <a:lnTo>
                  <a:pt x="151803" y="274320"/>
                </a:lnTo>
                <a:lnTo>
                  <a:pt x="137807" y="281940"/>
                </a:lnTo>
                <a:lnTo>
                  <a:pt x="132778" y="288290"/>
                </a:lnTo>
                <a:lnTo>
                  <a:pt x="123634" y="289560"/>
                </a:lnTo>
                <a:lnTo>
                  <a:pt x="183261" y="289560"/>
                </a:lnTo>
                <a:lnTo>
                  <a:pt x="183261" y="267970"/>
                </a:lnTo>
                <a:close/>
              </a:path>
              <a:path w="183514" h="344169">
                <a:moveTo>
                  <a:pt x="183261" y="234950"/>
                </a:moveTo>
                <a:lnTo>
                  <a:pt x="146151" y="234950"/>
                </a:lnTo>
                <a:lnTo>
                  <a:pt x="155638" y="237490"/>
                </a:lnTo>
                <a:lnTo>
                  <a:pt x="160933" y="241300"/>
                </a:lnTo>
                <a:lnTo>
                  <a:pt x="165285" y="247650"/>
                </a:lnTo>
                <a:lnTo>
                  <a:pt x="166716" y="254000"/>
                </a:lnTo>
                <a:lnTo>
                  <a:pt x="163245" y="259080"/>
                </a:lnTo>
                <a:lnTo>
                  <a:pt x="158826" y="262890"/>
                </a:lnTo>
                <a:lnTo>
                  <a:pt x="152298" y="265430"/>
                </a:lnTo>
                <a:lnTo>
                  <a:pt x="153098" y="273050"/>
                </a:lnTo>
                <a:lnTo>
                  <a:pt x="155917" y="269240"/>
                </a:lnTo>
                <a:lnTo>
                  <a:pt x="159778" y="267970"/>
                </a:lnTo>
                <a:lnTo>
                  <a:pt x="183261" y="267970"/>
                </a:lnTo>
                <a:lnTo>
                  <a:pt x="183261" y="234950"/>
                </a:lnTo>
                <a:close/>
              </a:path>
              <a:path w="183514" h="344169">
                <a:moveTo>
                  <a:pt x="128828" y="257810"/>
                </a:moveTo>
                <a:lnTo>
                  <a:pt x="120408" y="257810"/>
                </a:lnTo>
                <a:lnTo>
                  <a:pt x="120738" y="259080"/>
                </a:lnTo>
                <a:lnTo>
                  <a:pt x="121119" y="261620"/>
                </a:lnTo>
                <a:lnTo>
                  <a:pt x="120142" y="264160"/>
                </a:lnTo>
                <a:lnTo>
                  <a:pt x="124117" y="265430"/>
                </a:lnTo>
                <a:lnTo>
                  <a:pt x="127914" y="262890"/>
                </a:lnTo>
                <a:lnTo>
                  <a:pt x="128828" y="257810"/>
                </a:lnTo>
                <a:close/>
              </a:path>
              <a:path w="183514" h="344169">
                <a:moveTo>
                  <a:pt x="152806" y="252730"/>
                </a:moveTo>
                <a:lnTo>
                  <a:pt x="149542" y="254000"/>
                </a:lnTo>
                <a:lnTo>
                  <a:pt x="141681" y="256540"/>
                </a:lnTo>
                <a:lnTo>
                  <a:pt x="129057" y="256540"/>
                </a:lnTo>
                <a:lnTo>
                  <a:pt x="130746" y="259080"/>
                </a:lnTo>
                <a:lnTo>
                  <a:pt x="131318" y="260350"/>
                </a:lnTo>
                <a:lnTo>
                  <a:pt x="132245" y="264160"/>
                </a:lnTo>
                <a:lnTo>
                  <a:pt x="134200" y="262890"/>
                </a:lnTo>
                <a:lnTo>
                  <a:pt x="134912" y="261620"/>
                </a:lnTo>
                <a:lnTo>
                  <a:pt x="135051" y="259080"/>
                </a:lnTo>
                <a:lnTo>
                  <a:pt x="150236" y="259080"/>
                </a:lnTo>
                <a:lnTo>
                  <a:pt x="152844" y="256540"/>
                </a:lnTo>
                <a:lnTo>
                  <a:pt x="152806" y="252730"/>
                </a:lnTo>
                <a:close/>
              </a:path>
              <a:path w="183514" h="344169">
                <a:moveTo>
                  <a:pt x="150236" y="259080"/>
                </a:moveTo>
                <a:lnTo>
                  <a:pt x="135051" y="259080"/>
                </a:lnTo>
                <a:lnTo>
                  <a:pt x="139052" y="262890"/>
                </a:lnTo>
                <a:lnTo>
                  <a:pt x="144576" y="261620"/>
                </a:lnTo>
                <a:lnTo>
                  <a:pt x="148932" y="260350"/>
                </a:lnTo>
                <a:lnTo>
                  <a:pt x="150236" y="259080"/>
                </a:lnTo>
                <a:close/>
              </a:path>
              <a:path w="183514" h="344169">
                <a:moveTo>
                  <a:pt x="140908" y="250190"/>
                </a:moveTo>
                <a:lnTo>
                  <a:pt x="109194" y="250190"/>
                </a:lnTo>
                <a:lnTo>
                  <a:pt x="110312" y="255270"/>
                </a:lnTo>
                <a:lnTo>
                  <a:pt x="109258" y="260350"/>
                </a:lnTo>
                <a:lnTo>
                  <a:pt x="107048" y="261620"/>
                </a:lnTo>
                <a:lnTo>
                  <a:pt x="110667" y="261620"/>
                </a:lnTo>
                <a:lnTo>
                  <a:pt x="113677" y="260350"/>
                </a:lnTo>
                <a:lnTo>
                  <a:pt x="115595" y="257810"/>
                </a:lnTo>
                <a:lnTo>
                  <a:pt x="128828" y="257810"/>
                </a:lnTo>
                <a:lnTo>
                  <a:pt x="129057" y="256540"/>
                </a:lnTo>
                <a:lnTo>
                  <a:pt x="141681" y="256540"/>
                </a:lnTo>
                <a:lnTo>
                  <a:pt x="140908" y="250190"/>
                </a:lnTo>
                <a:close/>
              </a:path>
              <a:path w="183514" h="344169">
                <a:moveTo>
                  <a:pt x="120408" y="257810"/>
                </a:moveTo>
                <a:lnTo>
                  <a:pt x="115595" y="257810"/>
                </a:lnTo>
                <a:lnTo>
                  <a:pt x="116001" y="259080"/>
                </a:lnTo>
                <a:lnTo>
                  <a:pt x="116268" y="260350"/>
                </a:lnTo>
                <a:lnTo>
                  <a:pt x="118237" y="259080"/>
                </a:lnTo>
                <a:lnTo>
                  <a:pt x="119494" y="259080"/>
                </a:lnTo>
                <a:lnTo>
                  <a:pt x="120408" y="257810"/>
                </a:lnTo>
                <a:close/>
              </a:path>
              <a:path w="183514" h="344169">
                <a:moveTo>
                  <a:pt x="92417" y="247650"/>
                </a:moveTo>
                <a:lnTo>
                  <a:pt x="94538" y="256540"/>
                </a:lnTo>
                <a:lnTo>
                  <a:pt x="106133" y="255270"/>
                </a:lnTo>
                <a:lnTo>
                  <a:pt x="109194" y="250190"/>
                </a:lnTo>
                <a:lnTo>
                  <a:pt x="140908" y="250190"/>
                </a:lnTo>
                <a:lnTo>
                  <a:pt x="140754" y="248920"/>
                </a:lnTo>
                <a:lnTo>
                  <a:pt x="96774" y="248920"/>
                </a:lnTo>
                <a:lnTo>
                  <a:pt x="92417" y="247650"/>
                </a:lnTo>
                <a:close/>
              </a:path>
              <a:path w="183514" h="344169">
                <a:moveTo>
                  <a:pt x="114757" y="212090"/>
                </a:moveTo>
                <a:lnTo>
                  <a:pt x="115023" y="214630"/>
                </a:lnTo>
                <a:lnTo>
                  <a:pt x="115227" y="214630"/>
                </a:lnTo>
                <a:lnTo>
                  <a:pt x="115887" y="215900"/>
                </a:lnTo>
                <a:lnTo>
                  <a:pt x="107721" y="217170"/>
                </a:lnTo>
                <a:lnTo>
                  <a:pt x="104241" y="219710"/>
                </a:lnTo>
                <a:lnTo>
                  <a:pt x="97282" y="232410"/>
                </a:lnTo>
                <a:lnTo>
                  <a:pt x="101587" y="241300"/>
                </a:lnTo>
                <a:lnTo>
                  <a:pt x="99555" y="247650"/>
                </a:lnTo>
                <a:lnTo>
                  <a:pt x="96774" y="248920"/>
                </a:lnTo>
                <a:lnTo>
                  <a:pt x="140754" y="248920"/>
                </a:lnTo>
                <a:lnTo>
                  <a:pt x="139827" y="241300"/>
                </a:lnTo>
                <a:lnTo>
                  <a:pt x="146151" y="234950"/>
                </a:lnTo>
                <a:lnTo>
                  <a:pt x="183261" y="234950"/>
                </a:lnTo>
                <a:lnTo>
                  <a:pt x="183261" y="215900"/>
                </a:lnTo>
                <a:lnTo>
                  <a:pt x="122237" y="215900"/>
                </a:lnTo>
                <a:lnTo>
                  <a:pt x="114757" y="212090"/>
                </a:lnTo>
                <a:close/>
              </a:path>
              <a:path w="183514" h="344169">
                <a:moveTo>
                  <a:pt x="183261" y="207010"/>
                </a:moveTo>
                <a:lnTo>
                  <a:pt x="131673" y="207010"/>
                </a:lnTo>
                <a:lnTo>
                  <a:pt x="128803" y="213360"/>
                </a:lnTo>
                <a:lnTo>
                  <a:pt x="122237" y="215900"/>
                </a:lnTo>
                <a:lnTo>
                  <a:pt x="183261" y="215900"/>
                </a:lnTo>
                <a:lnTo>
                  <a:pt x="183261" y="207010"/>
                </a:lnTo>
                <a:close/>
              </a:path>
              <a:path w="183514" h="344169">
                <a:moveTo>
                  <a:pt x="183261" y="173990"/>
                </a:moveTo>
                <a:lnTo>
                  <a:pt x="85928" y="173990"/>
                </a:lnTo>
                <a:lnTo>
                  <a:pt x="83778" y="179070"/>
                </a:lnTo>
                <a:lnTo>
                  <a:pt x="80217" y="186690"/>
                </a:lnTo>
                <a:lnTo>
                  <a:pt x="76778" y="194310"/>
                </a:lnTo>
                <a:lnTo>
                  <a:pt x="74993" y="198120"/>
                </a:lnTo>
                <a:lnTo>
                  <a:pt x="72796" y="204470"/>
                </a:lnTo>
                <a:lnTo>
                  <a:pt x="78282" y="205740"/>
                </a:lnTo>
                <a:lnTo>
                  <a:pt x="80568" y="210820"/>
                </a:lnTo>
                <a:lnTo>
                  <a:pt x="83947" y="208280"/>
                </a:lnTo>
                <a:lnTo>
                  <a:pt x="90411" y="208280"/>
                </a:lnTo>
                <a:lnTo>
                  <a:pt x="93789" y="199390"/>
                </a:lnTo>
                <a:lnTo>
                  <a:pt x="97370" y="185420"/>
                </a:lnTo>
                <a:lnTo>
                  <a:pt x="99339" y="181610"/>
                </a:lnTo>
                <a:lnTo>
                  <a:pt x="124447" y="181610"/>
                </a:lnTo>
                <a:lnTo>
                  <a:pt x="125984" y="179070"/>
                </a:lnTo>
                <a:lnTo>
                  <a:pt x="183261" y="179070"/>
                </a:lnTo>
                <a:lnTo>
                  <a:pt x="183261" y="173990"/>
                </a:lnTo>
                <a:close/>
              </a:path>
              <a:path w="183514" h="344169">
                <a:moveTo>
                  <a:pt x="90411" y="208280"/>
                </a:moveTo>
                <a:lnTo>
                  <a:pt x="83947" y="208280"/>
                </a:lnTo>
                <a:lnTo>
                  <a:pt x="89928" y="209550"/>
                </a:lnTo>
                <a:lnTo>
                  <a:pt x="90411" y="208280"/>
                </a:lnTo>
                <a:close/>
              </a:path>
              <a:path w="183514" h="344169">
                <a:moveTo>
                  <a:pt x="183261" y="179070"/>
                </a:moveTo>
                <a:lnTo>
                  <a:pt x="127431" y="179070"/>
                </a:lnTo>
                <a:lnTo>
                  <a:pt x="130134" y="186690"/>
                </a:lnTo>
                <a:lnTo>
                  <a:pt x="130946" y="194310"/>
                </a:lnTo>
                <a:lnTo>
                  <a:pt x="129639" y="201930"/>
                </a:lnTo>
                <a:lnTo>
                  <a:pt x="125984" y="208280"/>
                </a:lnTo>
                <a:lnTo>
                  <a:pt x="130187" y="208280"/>
                </a:lnTo>
                <a:lnTo>
                  <a:pt x="131673" y="207010"/>
                </a:lnTo>
                <a:lnTo>
                  <a:pt x="183261" y="207010"/>
                </a:lnTo>
                <a:lnTo>
                  <a:pt x="183261" y="179070"/>
                </a:lnTo>
                <a:close/>
              </a:path>
              <a:path w="183514" h="344169">
                <a:moveTo>
                  <a:pt x="108356" y="204470"/>
                </a:moveTo>
                <a:lnTo>
                  <a:pt x="102069" y="204470"/>
                </a:lnTo>
                <a:lnTo>
                  <a:pt x="105422" y="207010"/>
                </a:lnTo>
                <a:lnTo>
                  <a:pt x="108356" y="204470"/>
                </a:lnTo>
                <a:close/>
              </a:path>
              <a:path w="183514" h="344169">
                <a:moveTo>
                  <a:pt x="120180" y="181610"/>
                </a:moveTo>
                <a:lnTo>
                  <a:pt x="99339" y="181610"/>
                </a:lnTo>
                <a:lnTo>
                  <a:pt x="99098" y="185420"/>
                </a:lnTo>
                <a:lnTo>
                  <a:pt x="97815" y="190500"/>
                </a:lnTo>
                <a:lnTo>
                  <a:pt x="96012" y="204470"/>
                </a:lnTo>
                <a:lnTo>
                  <a:pt x="108356" y="204470"/>
                </a:lnTo>
                <a:lnTo>
                  <a:pt x="113830" y="205740"/>
                </a:lnTo>
                <a:lnTo>
                  <a:pt x="115595" y="194310"/>
                </a:lnTo>
                <a:lnTo>
                  <a:pt x="115747" y="182880"/>
                </a:lnTo>
                <a:lnTo>
                  <a:pt x="119081" y="182880"/>
                </a:lnTo>
                <a:lnTo>
                  <a:pt x="120180" y="181610"/>
                </a:lnTo>
                <a:close/>
              </a:path>
              <a:path w="183514" h="344169">
                <a:moveTo>
                  <a:pt x="183261" y="166370"/>
                </a:moveTo>
                <a:lnTo>
                  <a:pt x="73647" y="166370"/>
                </a:lnTo>
                <a:lnTo>
                  <a:pt x="71324" y="168910"/>
                </a:lnTo>
                <a:lnTo>
                  <a:pt x="66609" y="175260"/>
                </a:lnTo>
                <a:lnTo>
                  <a:pt x="61083" y="182880"/>
                </a:lnTo>
                <a:lnTo>
                  <a:pt x="56324" y="190500"/>
                </a:lnTo>
                <a:lnTo>
                  <a:pt x="52489" y="196850"/>
                </a:lnTo>
                <a:lnTo>
                  <a:pt x="57899" y="200660"/>
                </a:lnTo>
                <a:lnTo>
                  <a:pt x="58661" y="204470"/>
                </a:lnTo>
                <a:lnTo>
                  <a:pt x="62674" y="203200"/>
                </a:lnTo>
                <a:lnTo>
                  <a:pt x="69185" y="203200"/>
                </a:lnTo>
                <a:lnTo>
                  <a:pt x="71208" y="200660"/>
                </a:lnTo>
                <a:lnTo>
                  <a:pt x="74287" y="194310"/>
                </a:lnTo>
                <a:lnTo>
                  <a:pt x="78463" y="186690"/>
                </a:lnTo>
                <a:lnTo>
                  <a:pt x="82692" y="179070"/>
                </a:lnTo>
                <a:lnTo>
                  <a:pt x="85928" y="173990"/>
                </a:lnTo>
                <a:lnTo>
                  <a:pt x="183261" y="173990"/>
                </a:lnTo>
                <a:lnTo>
                  <a:pt x="183261" y="166370"/>
                </a:lnTo>
                <a:close/>
              </a:path>
              <a:path w="183514" h="344169">
                <a:moveTo>
                  <a:pt x="69185" y="203200"/>
                </a:moveTo>
                <a:lnTo>
                  <a:pt x="62674" y="203200"/>
                </a:lnTo>
                <a:lnTo>
                  <a:pt x="68173" y="204470"/>
                </a:lnTo>
                <a:lnTo>
                  <a:pt x="69185" y="203200"/>
                </a:lnTo>
                <a:close/>
              </a:path>
              <a:path w="183514" h="344169">
                <a:moveTo>
                  <a:pt x="183261" y="165100"/>
                </a:moveTo>
                <a:lnTo>
                  <a:pt x="55740" y="165100"/>
                </a:lnTo>
                <a:lnTo>
                  <a:pt x="53555" y="167640"/>
                </a:lnTo>
                <a:lnTo>
                  <a:pt x="43776" y="175260"/>
                </a:lnTo>
                <a:lnTo>
                  <a:pt x="34696" y="182880"/>
                </a:lnTo>
                <a:lnTo>
                  <a:pt x="38100" y="187960"/>
                </a:lnTo>
                <a:lnTo>
                  <a:pt x="38087" y="191770"/>
                </a:lnTo>
                <a:lnTo>
                  <a:pt x="41579" y="191770"/>
                </a:lnTo>
                <a:lnTo>
                  <a:pt x="47739" y="195580"/>
                </a:lnTo>
                <a:lnTo>
                  <a:pt x="51841" y="191770"/>
                </a:lnTo>
                <a:lnTo>
                  <a:pt x="55516" y="186690"/>
                </a:lnTo>
                <a:lnTo>
                  <a:pt x="62363" y="179070"/>
                </a:lnTo>
                <a:lnTo>
                  <a:pt x="69400" y="170180"/>
                </a:lnTo>
                <a:lnTo>
                  <a:pt x="73647" y="166370"/>
                </a:lnTo>
                <a:lnTo>
                  <a:pt x="183261" y="166370"/>
                </a:lnTo>
                <a:lnTo>
                  <a:pt x="183261" y="165100"/>
                </a:lnTo>
                <a:close/>
              </a:path>
              <a:path w="183514" h="344169">
                <a:moveTo>
                  <a:pt x="119081" y="182880"/>
                </a:moveTo>
                <a:lnTo>
                  <a:pt x="117144" y="182880"/>
                </a:lnTo>
                <a:lnTo>
                  <a:pt x="117983" y="184150"/>
                </a:lnTo>
                <a:lnTo>
                  <a:pt x="119081" y="182880"/>
                </a:lnTo>
                <a:close/>
              </a:path>
              <a:path w="183514" h="344169">
                <a:moveTo>
                  <a:pt x="183261" y="157480"/>
                </a:moveTo>
                <a:lnTo>
                  <a:pt x="39141" y="157480"/>
                </a:lnTo>
                <a:lnTo>
                  <a:pt x="29607" y="162560"/>
                </a:lnTo>
                <a:lnTo>
                  <a:pt x="25323" y="166370"/>
                </a:lnTo>
                <a:lnTo>
                  <a:pt x="23793" y="171450"/>
                </a:lnTo>
                <a:lnTo>
                  <a:pt x="22517" y="175260"/>
                </a:lnTo>
                <a:lnTo>
                  <a:pt x="25666" y="176530"/>
                </a:lnTo>
                <a:lnTo>
                  <a:pt x="28498" y="180340"/>
                </a:lnTo>
                <a:lnTo>
                  <a:pt x="41351" y="176530"/>
                </a:lnTo>
                <a:lnTo>
                  <a:pt x="49098" y="170180"/>
                </a:lnTo>
                <a:lnTo>
                  <a:pt x="55740" y="165100"/>
                </a:lnTo>
                <a:lnTo>
                  <a:pt x="183261" y="165100"/>
                </a:lnTo>
                <a:lnTo>
                  <a:pt x="183261" y="157480"/>
                </a:lnTo>
                <a:close/>
              </a:path>
              <a:path w="183514" h="344169">
                <a:moveTo>
                  <a:pt x="6350" y="83820"/>
                </a:moveTo>
                <a:lnTo>
                  <a:pt x="0" y="86360"/>
                </a:lnTo>
                <a:lnTo>
                  <a:pt x="1758" y="92710"/>
                </a:lnTo>
                <a:lnTo>
                  <a:pt x="5983" y="97790"/>
                </a:lnTo>
                <a:lnTo>
                  <a:pt x="12296" y="102870"/>
                </a:lnTo>
                <a:lnTo>
                  <a:pt x="20320" y="106680"/>
                </a:lnTo>
                <a:lnTo>
                  <a:pt x="5511" y="106680"/>
                </a:lnTo>
                <a:lnTo>
                  <a:pt x="838" y="110490"/>
                </a:lnTo>
                <a:lnTo>
                  <a:pt x="3031" y="115570"/>
                </a:lnTo>
                <a:lnTo>
                  <a:pt x="7681" y="120650"/>
                </a:lnTo>
                <a:lnTo>
                  <a:pt x="14263" y="124460"/>
                </a:lnTo>
                <a:lnTo>
                  <a:pt x="22250" y="127000"/>
                </a:lnTo>
                <a:lnTo>
                  <a:pt x="14719" y="128270"/>
                </a:lnTo>
                <a:lnTo>
                  <a:pt x="7975" y="130810"/>
                </a:lnTo>
                <a:lnTo>
                  <a:pt x="4635" y="135890"/>
                </a:lnTo>
                <a:lnTo>
                  <a:pt x="8636" y="140970"/>
                </a:lnTo>
                <a:lnTo>
                  <a:pt x="14693" y="144780"/>
                </a:lnTo>
                <a:lnTo>
                  <a:pt x="23888" y="144780"/>
                </a:lnTo>
                <a:lnTo>
                  <a:pt x="19481" y="146050"/>
                </a:lnTo>
                <a:lnTo>
                  <a:pt x="14198" y="151130"/>
                </a:lnTo>
                <a:lnTo>
                  <a:pt x="12115" y="156210"/>
                </a:lnTo>
                <a:lnTo>
                  <a:pt x="16440" y="158750"/>
                </a:lnTo>
                <a:lnTo>
                  <a:pt x="21928" y="160020"/>
                </a:lnTo>
                <a:lnTo>
                  <a:pt x="29266" y="160020"/>
                </a:lnTo>
                <a:lnTo>
                  <a:pt x="39141" y="157480"/>
                </a:lnTo>
                <a:lnTo>
                  <a:pt x="183261" y="157480"/>
                </a:lnTo>
                <a:lnTo>
                  <a:pt x="183261" y="137160"/>
                </a:lnTo>
                <a:lnTo>
                  <a:pt x="120008" y="137160"/>
                </a:lnTo>
                <a:lnTo>
                  <a:pt x="112685" y="134620"/>
                </a:lnTo>
                <a:lnTo>
                  <a:pt x="106629" y="129540"/>
                </a:lnTo>
                <a:lnTo>
                  <a:pt x="102590" y="124460"/>
                </a:lnTo>
                <a:lnTo>
                  <a:pt x="107289" y="119380"/>
                </a:lnTo>
                <a:lnTo>
                  <a:pt x="115722" y="111760"/>
                </a:lnTo>
                <a:lnTo>
                  <a:pt x="115531" y="105410"/>
                </a:lnTo>
                <a:lnTo>
                  <a:pt x="111328" y="99060"/>
                </a:lnTo>
                <a:lnTo>
                  <a:pt x="105337" y="92710"/>
                </a:lnTo>
                <a:lnTo>
                  <a:pt x="99437" y="86360"/>
                </a:lnTo>
                <a:lnTo>
                  <a:pt x="18351" y="86360"/>
                </a:lnTo>
                <a:lnTo>
                  <a:pt x="12763" y="85090"/>
                </a:lnTo>
                <a:lnTo>
                  <a:pt x="6350" y="83820"/>
                </a:lnTo>
                <a:close/>
              </a:path>
              <a:path w="183514" h="344169">
                <a:moveTo>
                  <a:pt x="125463" y="111760"/>
                </a:moveTo>
                <a:lnTo>
                  <a:pt x="122727" y="118110"/>
                </a:lnTo>
                <a:lnTo>
                  <a:pt x="122991" y="123190"/>
                </a:lnTo>
                <a:lnTo>
                  <a:pt x="126043" y="128270"/>
                </a:lnTo>
                <a:lnTo>
                  <a:pt x="131673" y="130810"/>
                </a:lnTo>
                <a:lnTo>
                  <a:pt x="126903" y="135890"/>
                </a:lnTo>
                <a:lnTo>
                  <a:pt x="120008" y="137160"/>
                </a:lnTo>
                <a:lnTo>
                  <a:pt x="183261" y="137160"/>
                </a:lnTo>
                <a:lnTo>
                  <a:pt x="183261" y="118110"/>
                </a:lnTo>
                <a:lnTo>
                  <a:pt x="133108" y="118110"/>
                </a:lnTo>
                <a:lnTo>
                  <a:pt x="127901" y="116840"/>
                </a:lnTo>
                <a:lnTo>
                  <a:pt x="125463" y="111760"/>
                </a:lnTo>
                <a:close/>
              </a:path>
              <a:path w="183514" h="344169">
                <a:moveTo>
                  <a:pt x="183261" y="111760"/>
                </a:moveTo>
                <a:lnTo>
                  <a:pt x="145770" y="111760"/>
                </a:lnTo>
                <a:lnTo>
                  <a:pt x="144348" y="113030"/>
                </a:lnTo>
                <a:lnTo>
                  <a:pt x="141782" y="114300"/>
                </a:lnTo>
                <a:lnTo>
                  <a:pt x="133108" y="118110"/>
                </a:lnTo>
                <a:lnTo>
                  <a:pt x="183261" y="118110"/>
                </a:lnTo>
                <a:lnTo>
                  <a:pt x="183261" y="111760"/>
                </a:lnTo>
                <a:close/>
              </a:path>
              <a:path w="183514" h="344169">
                <a:moveTo>
                  <a:pt x="132803" y="101600"/>
                </a:moveTo>
                <a:lnTo>
                  <a:pt x="131927" y="109220"/>
                </a:lnTo>
                <a:lnTo>
                  <a:pt x="138391" y="114300"/>
                </a:lnTo>
                <a:lnTo>
                  <a:pt x="145770" y="111760"/>
                </a:lnTo>
                <a:lnTo>
                  <a:pt x="183261" y="111760"/>
                </a:lnTo>
                <a:lnTo>
                  <a:pt x="183261" y="106680"/>
                </a:lnTo>
                <a:lnTo>
                  <a:pt x="138747" y="106680"/>
                </a:lnTo>
                <a:lnTo>
                  <a:pt x="132803" y="101600"/>
                </a:lnTo>
                <a:close/>
              </a:path>
              <a:path w="183514" h="344169">
                <a:moveTo>
                  <a:pt x="174829" y="63500"/>
                </a:moveTo>
                <a:lnTo>
                  <a:pt x="136779" y="63500"/>
                </a:lnTo>
                <a:lnTo>
                  <a:pt x="141389" y="67310"/>
                </a:lnTo>
                <a:lnTo>
                  <a:pt x="148094" y="77470"/>
                </a:lnTo>
                <a:lnTo>
                  <a:pt x="150964" y="91440"/>
                </a:lnTo>
                <a:lnTo>
                  <a:pt x="149936" y="96520"/>
                </a:lnTo>
                <a:lnTo>
                  <a:pt x="144868" y="101600"/>
                </a:lnTo>
                <a:lnTo>
                  <a:pt x="138747" y="106680"/>
                </a:lnTo>
                <a:lnTo>
                  <a:pt x="183261" y="106680"/>
                </a:lnTo>
                <a:lnTo>
                  <a:pt x="183261" y="92710"/>
                </a:lnTo>
                <a:lnTo>
                  <a:pt x="181329" y="81280"/>
                </a:lnTo>
                <a:lnTo>
                  <a:pt x="177968" y="69850"/>
                </a:lnTo>
                <a:lnTo>
                  <a:pt x="174829" y="63500"/>
                </a:lnTo>
                <a:close/>
              </a:path>
              <a:path w="183514" h="344169">
                <a:moveTo>
                  <a:pt x="9728" y="60960"/>
                </a:moveTo>
                <a:lnTo>
                  <a:pt x="4152" y="63500"/>
                </a:lnTo>
                <a:lnTo>
                  <a:pt x="5081" y="71120"/>
                </a:lnTo>
                <a:lnTo>
                  <a:pt x="8623" y="77470"/>
                </a:lnTo>
                <a:lnTo>
                  <a:pt x="13479" y="82550"/>
                </a:lnTo>
                <a:lnTo>
                  <a:pt x="18351" y="86360"/>
                </a:lnTo>
                <a:lnTo>
                  <a:pt x="99437" y="86360"/>
                </a:lnTo>
                <a:lnTo>
                  <a:pt x="97077" y="83820"/>
                </a:lnTo>
                <a:lnTo>
                  <a:pt x="88623" y="76200"/>
                </a:lnTo>
                <a:lnTo>
                  <a:pt x="85339" y="72390"/>
                </a:lnTo>
                <a:lnTo>
                  <a:pt x="80022" y="72390"/>
                </a:lnTo>
                <a:lnTo>
                  <a:pt x="75335" y="67310"/>
                </a:lnTo>
                <a:lnTo>
                  <a:pt x="24358" y="67310"/>
                </a:lnTo>
                <a:lnTo>
                  <a:pt x="19900" y="66040"/>
                </a:lnTo>
                <a:lnTo>
                  <a:pt x="9728" y="60960"/>
                </a:lnTo>
                <a:close/>
              </a:path>
              <a:path w="183514" h="344169">
                <a:moveTo>
                  <a:pt x="171896" y="58420"/>
                </a:moveTo>
                <a:lnTo>
                  <a:pt x="116801" y="58420"/>
                </a:lnTo>
                <a:lnTo>
                  <a:pt x="110597" y="62230"/>
                </a:lnTo>
                <a:lnTo>
                  <a:pt x="107457" y="66040"/>
                </a:lnTo>
                <a:lnTo>
                  <a:pt x="107704" y="69850"/>
                </a:lnTo>
                <a:lnTo>
                  <a:pt x="111658" y="73660"/>
                </a:lnTo>
                <a:lnTo>
                  <a:pt x="111594" y="71120"/>
                </a:lnTo>
                <a:lnTo>
                  <a:pt x="111137" y="67310"/>
                </a:lnTo>
                <a:lnTo>
                  <a:pt x="119024" y="62230"/>
                </a:lnTo>
                <a:lnTo>
                  <a:pt x="123532" y="60960"/>
                </a:lnTo>
                <a:lnTo>
                  <a:pt x="173574" y="60960"/>
                </a:lnTo>
                <a:lnTo>
                  <a:pt x="171896" y="58420"/>
                </a:lnTo>
                <a:close/>
              </a:path>
              <a:path w="183514" h="344169">
                <a:moveTo>
                  <a:pt x="82054" y="68580"/>
                </a:moveTo>
                <a:lnTo>
                  <a:pt x="80822" y="69850"/>
                </a:lnTo>
                <a:lnTo>
                  <a:pt x="80340" y="71120"/>
                </a:lnTo>
                <a:lnTo>
                  <a:pt x="80022" y="72390"/>
                </a:lnTo>
                <a:lnTo>
                  <a:pt x="85339" y="72390"/>
                </a:lnTo>
                <a:lnTo>
                  <a:pt x="82054" y="68580"/>
                </a:lnTo>
                <a:close/>
              </a:path>
              <a:path w="183514" h="344169">
                <a:moveTo>
                  <a:pt x="84035" y="54610"/>
                </a:moveTo>
                <a:lnTo>
                  <a:pt x="82321" y="57150"/>
                </a:lnTo>
                <a:lnTo>
                  <a:pt x="83756" y="63500"/>
                </a:lnTo>
                <a:lnTo>
                  <a:pt x="93205" y="68580"/>
                </a:lnTo>
                <a:lnTo>
                  <a:pt x="98793" y="68580"/>
                </a:lnTo>
                <a:lnTo>
                  <a:pt x="104051" y="64770"/>
                </a:lnTo>
                <a:lnTo>
                  <a:pt x="107464" y="60960"/>
                </a:lnTo>
                <a:lnTo>
                  <a:pt x="95643" y="60960"/>
                </a:lnTo>
                <a:lnTo>
                  <a:pt x="86766" y="59690"/>
                </a:lnTo>
                <a:lnTo>
                  <a:pt x="84683" y="57150"/>
                </a:lnTo>
                <a:lnTo>
                  <a:pt x="84035" y="54610"/>
                </a:lnTo>
                <a:close/>
              </a:path>
              <a:path w="183514" h="344169">
                <a:moveTo>
                  <a:pt x="12890" y="30480"/>
                </a:moveTo>
                <a:lnTo>
                  <a:pt x="9647" y="40640"/>
                </a:lnTo>
                <a:lnTo>
                  <a:pt x="10685" y="50800"/>
                </a:lnTo>
                <a:lnTo>
                  <a:pt x="15692" y="59690"/>
                </a:lnTo>
                <a:lnTo>
                  <a:pt x="24358" y="67310"/>
                </a:lnTo>
                <a:lnTo>
                  <a:pt x="75335" y="67310"/>
                </a:lnTo>
                <a:lnTo>
                  <a:pt x="70848" y="62230"/>
                </a:lnTo>
                <a:lnTo>
                  <a:pt x="67069" y="55880"/>
                </a:lnTo>
                <a:lnTo>
                  <a:pt x="39839" y="55880"/>
                </a:lnTo>
                <a:lnTo>
                  <a:pt x="34905" y="50800"/>
                </a:lnTo>
                <a:lnTo>
                  <a:pt x="26779" y="43180"/>
                </a:lnTo>
                <a:lnTo>
                  <a:pt x="12890" y="30480"/>
                </a:lnTo>
                <a:close/>
              </a:path>
              <a:path w="183514" h="344169">
                <a:moveTo>
                  <a:pt x="173574" y="60960"/>
                </a:moveTo>
                <a:lnTo>
                  <a:pt x="123532" y="60960"/>
                </a:lnTo>
                <a:lnTo>
                  <a:pt x="129451" y="63500"/>
                </a:lnTo>
                <a:lnTo>
                  <a:pt x="131673" y="64770"/>
                </a:lnTo>
                <a:lnTo>
                  <a:pt x="135229" y="64770"/>
                </a:lnTo>
                <a:lnTo>
                  <a:pt x="136283" y="63500"/>
                </a:lnTo>
                <a:lnTo>
                  <a:pt x="174829" y="63500"/>
                </a:lnTo>
                <a:lnTo>
                  <a:pt x="173574" y="60960"/>
                </a:lnTo>
                <a:close/>
              </a:path>
              <a:path w="183514" h="344169">
                <a:moveTo>
                  <a:pt x="176879" y="50800"/>
                </a:moveTo>
                <a:lnTo>
                  <a:pt x="110756" y="50800"/>
                </a:lnTo>
                <a:lnTo>
                  <a:pt x="117729" y="54610"/>
                </a:lnTo>
                <a:lnTo>
                  <a:pt x="113855" y="54610"/>
                </a:lnTo>
                <a:lnTo>
                  <a:pt x="108216" y="55880"/>
                </a:lnTo>
                <a:lnTo>
                  <a:pt x="100799" y="58420"/>
                </a:lnTo>
                <a:lnTo>
                  <a:pt x="95643" y="60960"/>
                </a:lnTo>
                <a:lnTo>
                  <a:pt x="107464" y="60960"/>
                </a:lnTo>
                <a:lnTo>
                  <a:pt x="109740" y="58420"/>
                </a:lnTo>
                <a:lnTo>
                  <a:pt x="171896" y="58420"/>
                </a:lnTo>
                <a:lnTo>
                  <a:pt x="168541" y="53340"/>
                </a:lnTo>
                <a:lnTo>
                  <a:pt x="172059" y="53340"/>
                </a:lnTo>
                <a:lnTo>
                  <a:pt x="175856" y="52070"/>
                </a:lnTo>
                <a:lnTo>
                  <a:pt x="176879" y="50800"/>
                </a:lnTo>
                <a:close/>
              </a:path>
              <a:path w="183514" h="344169">
                <a:moveTo>
                  <a:pt x="167182" y="25400"/>
                </a:moveTo>
                <a:lnTo>
                  <a:pt x="165760" y="27940"/>
                </a:lnTo>
                <a:lnTo>
                  <a:pt x="110921" y="27940"/>
                </a:lnTo>
                <a:lnTo>
                  <a:pt x="110197" y="29210"/>
                </a:lnTo>
                <a:lnTo>
                  <a:pt x="110248" y="30480"/>
                </a:lnTo>
                <a:lnTo>
                  <a:pt x="107988" y="30480"/>
                </a:lnTo>
                <a:lnTo>
                  <a:pt x="106210" y="31750"/>
                </a:lnTo>
                <a:lnTo>
                  <a:pt x="106299" y="34290"/>
                </a:lnTo>
                <a:lnTo>
                  <a:pt x="97497" y="34290"/>
                </a:lnTo>
                <a:lnTo>
                  <a:pt x="89535" y="39370"/>
                </a:lnTo>
                <a:lnTo>
                  <a:pt x="92036" y="53340"/>
                </a:lnTo>
                <a:lnTo>
                  <a:pt x="93586" y="55880"/>
                </a:lnTo>
                <a:lnTo>
                  <a:pt x="95872" y="57150"/>
                </a:lnTo>
                <a:lnTo>
                  <a:pt x="99733" y="50800"/>
                </a:lnTo>
                <a:lnTo>
                  <a:pt x="176879" y="50800"/>
                </a:lnTo>
                <a:lnTo>
                  <a:pt x="177901" y="49530"/>
                </a:lnTo>
                <a:lnTo>
                  <a:pt x="169329" y="49530"/>
                </a:lnTo>
                <a:lnTo>
                  <a:pt x="160782" y="46990"/>
                </a:lnTo>
                <a:lnTo>
                  <a:pt x="156552" y="41910"/>
                </a:lnTo>
                <a:lnTo>
                  <a:pt x="160566" y="40640"/>
                </a:lnTo>
                <a:lnTo>
                  <a:pt x="162979" y="38100"/>
                </a:lnTo>
                <a:lnTo>
                  <a:pt x="163681" y="36830"/>
                </a:lnTo>
                <a:lnTo>
                  <a:pt x="151638" y="36830"/>
                </a:lnTo>
                <a:lnTo>
                  <a:pt x="157695" y="35560"/>
                </a:lnTo>
                <a:lnTo>
                  <a:pt x="166928" y="30480"/>
                </a:lnTo>
                <a:lnTo>
                  <a:pt x="167182" y="25400"/>
                </a:lnTo>
                <a:close/>
              </a:path>
              <a:path w="183514" h="344169">
                <a:moveTo>
                  <a:pt x="29362" y="0"/>
                </a:moveTo>
                <a:lnTo>
                  <a:pt x="23422" y="5080"/>
                </a:lnTo>
                <a:lnTo>
                  <a:pt x="20764" y="12700"/>
                </a:lnTo>
                <a:lnTo>
                  <a:pt x="20639" y="20320"/>
                </a:lnTo>
                <a:lnTo>
                  <a:pt x="22301" y="27940"/>
                </a:lnTo>
                <a:lnTo>
                  <a:pt x="24830" y="34290"/>
                </a:lnTo>
                <a:lnTo>
                  <a:pt x="28394" y="40640"/>
                </a:lnTo>
                <a:lnTo>
                  <a:pt x="33295" y="48260"/>
                </a:lnTo>
                <a:lnTo>
                  <a:pt x="39839" y="55880"/>
                </a:lnTo>
                <a:lnTo>
                  <a:pt x="67069" y="55880"/>
                </a:lnTo>
                <a:lnTo>
                  <a:pt x="65529" y="52070"/>
                </a:lnTo>
                <a:lnTo>
                  <a:pt x="61480" y="52070"/>
                </a:lnTo>
                <a:lnTo>
                  <a:pt x="53020" y="40640"/>
                </a:lnTo>
                <a:lnTo>
                  <a:pt x="43587" y="25400"/>
                </a:lnTo>
                <a:lnTo>
                  <a:pt x="35072" y="11430"/>
                </a:lnTo>
                <a:lnTo>
                  <a:pt x="29362" y="0"/>
                </a:lnTo>
                <a:close/>
              </a:path>
              <a:path w="183514" h="344169">
                <a:moveTo>
                  <a:pt x="64503" y="49530"/>
                </a:moveTo>
                <a:lnTo>
                  <a:pt x="63258" y="50800"/>
                </a:lnTo>
                <a:lnTo>
                  <a:pt x="62369" y="52070"/>
                </a:lnTo>
                <a:lnTo>
                  <a:pt x="65529" y="52070"/>
                </a:lnTo>
                <a:lnTo>
                  <a:pt x="64503" y="49530"/>
                </a:lnTo>
                <a:close/>
              </a:path>
              <a:path w="183514" h="344169">
                <a:moveTo>
                  <a:pt x="165087" y="34290"/>
                </a:moveTo>
                <a:lnTo>
                  <a:pt x="161239" y="36830"/>
                </a:lnTo>
                <a:lnTo>
                  <a:pt x="163681" y="36830"/>
                </a:lnTo>
                <a:lnTo>
                  <a:pt x="165087" y="342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36233" y="1319566"/>
            <a:ext cx="183515" cy="344170"/>
          </a:xfrm>
          <a:custGeom>
            <a:avLst/>
            <a:gdLst/>
            <a:ahLst/>
            <a:cxnLst/>
            <a:rect l="l" t="t" r="r" b="b"/>
            <a:pathLst>
              <a:path w="183514" h="344169">
                <a:moveTo>
                  <a:pt x="18161" y="34290"/>
                </a:moveTo>
                <a:lnTo>
                  <a:pt x="20281" y="38100"/>
                </a:lnTo>
                <a:lnTo>
                  <a:pt x="22682" y="40640"/>
                </a:lnTo>
                <a:lnTo>
                  <a:pt x="26708" y="41910"/>
                </a:lnTo>
                <a:lnTo>
                  <a:pt x="22466" y="46990"/>
                </a:lnTo>
                <a:lnTo>
                  <a:pt x="13919" y="49530"/>
                </a:lnTo>
                <a:lnTo>
                  <a:pt x="5359" y="49530"/>
                </a:lnTo>
                <a:lnTo>
                  <a:pt x="7391" y="52070"/>
                </a:lnTo>
                <a:lnTo>
                  <a:pt x="11201" y="53340"/>
                </a:lnTo>
                <a:lnTo>
                  <a:pt x="14719" y="53340"/>
                </a:lnTo>
                <a:lnTo>
                  <a:pt x="9690" y="60960"/>
                </a:lnTo>
                <a:lnTo>
                  <a:pt x="5292" y="69850"/>
                </a:lnTo>
                <a:lnTo>
                  <a:pt x="1928" y="81280"/>
                </a:lnTo>
                <a:lnTo>
                  <a:pt x="0" y="92710"/>
                </a:lnTo>
                <a:lnTo>
                  <a:pt x="0" y="344170"/>
                </a:lnTo>
                <a:lnTo>
                  <a:pt x="4432" y="342900"/>
                </a:lnTo>
                <a:lnTo>
                  <a:pt x="8712" y="337820"/>
                </a:lnTo>
                <a:lnTo>
                  <a:pt x="10426" y="334010"/>
                </a:lnTo>
                <a:lnTo>
                  <a:pt x="29622" y="334010"/>
                </a:lnTo>
                <a:lnTo>
                  <a:pt x="33083" y="331470"/>
                </a:lnTo>
                <a:lnTo>
                  <a:pt x="34963" y="326390"/>
                </a:lnTo>
                <a:lnTo>
                  <a:pt x="54028" y="326390"/>
                </a:lnTo>
                <a:lnTo>
                  <a:pt x="56578" y="325120"/>
                </a:lnTo>
                <a:lnTo>
                  <a:pt x="58978" y="318770"/>
                </a:lnTo>
                <a:lnTo>
                  <a:pt x="58635" y="314960"/>
                </a:lnTo>
                <a:lnTo>
                  <a:pt x="71437" y="314960"/>
                </a:lnTo>
                <a:lnTo>
                  <a:pt x="73660" y="306070"/>
                </a:lnTo>
                <a:lnTo>
                  <a:pt x="70116" y="300990"/>
                </a:lnTo>
                <a:lnTo>
                  <a:pt x="65392" y="298450"/>
                </a:lnTo>
                <a:lnTo>
                  <a:pt x="68834" y="297180"/>
                </a:lnTo>
                <a:lnTo>
                  <a:pt x="70472" y="292100"/>
                </a:lnTo>
                <a:lnTo>
                  <a:pt x="69496" y="289560"/>
                </a:lnTo>
                <a:lnTo>
                  <a:pt x="59626" y="289560"/>
                </a:lnTo>
                <a:lnTo>
                  <a:pt x="50482" y="288290"/>
                </a:lnTo>
                <a:lnTo>
                  <a:pt x="45466" y="281940"/>
                </a:lnTo>
                <a:lnTo>
                  <a:pt x="31457" y="274320"/>
                </a:lnTo>
                <a:lnTo>
                  <a:pt x="25768" y="274320"/>
                </a:lnTo>
                <a:lnTo>
                  <a:pt x="18465" y="267970"/>
                </a:lnTo>
                <a:lnTo>
                  <a:pt x="30695" y="267970"/>
                </a:lnTo>
                <a:lnTo>
                  <a:pt x="30962" y="265430"/>
                </a:lnTo>
                <a:lnTo>
                  <a:pt x="24422" y="262890"/>
                </a:lnTo>
                <a:lnTo>
                  <a:pt x="20015" y="259080"/>
                </a:lnTo>
                <a:lnTo>
                  <a:pt x="16544" y="254000"/>
                </a:lnTo>
                <a:lnTo>
                  <a:pt x="17975" y="247650"/>
                </a:lnTo>
                <a:lnTo>
                  <a:pt x="22327" y="241300"/>
                </a:lnTo>
                <a:lnTo>
                  <a:pt x="27622" y="237490"/>
                </a:lnTo>
                <a:lnTo>
                  <a:pt x="37122" y="234950"/>
                </a:lnTo>
                <a:lnTo>
                  <a:pt x="84748" y="234950"/>
                </a:lnTo>
                <a:lnTo>
                  <a:pt x="85979" y="232410"/>
                </a:lnTo>
                <a:lnTo>
                  <a:pt x="82016" y="226060"/>
                </a:lnTo>
                <a:lnTo>
                  <a:pt x="79006" y="219710"/>
                </a:lnTo>
                <a:lnTo>
                  <a:pt x="75526" y="217170"/>
                </a:lnTo>
                <a:lnTo>
                  <a:pt x="67373" y="215900"/>
                </a:lnTo>
                <a:lnTo>
                  <a:pt x="61023" y="215900"/>
                </a:lnTo>
                <a:lnTo>
                  <a:pt x="54457" y="213360"/>
                </a:lnTo>
                <a:lnTo>
                  <a:pt x="51587" y="207010"/>
                </a:lnTo>
                <a:lnTo>
                  <a:pt x="56543" y="207010"/>
                </a:lnTo>
                <a:lnTo>
                  <a:pt x="53610" y="201930"/>
                </a:lnTo>
                <a:lnTo>
                  <a:pt x="52301" y="194310"/>
                </a:lnTo>
                <a:lnTo>
                  <a:pt x="53112" y="186690"/>
                </a:lnTo>
                <a:lnTo>
                  <a:pt x="55803" y="179070"/>
                </a:lnTo>
                <a:lnTo>
                  <a:pt x="99477" y="179070"/>
                </a:lnTo>
                <a:lnTo>
                  <a:pt x="97320" y="173990"/>
                </a:lnTo>
                <a:lnTo>
                  <a:pt x="115703" y="173990"/>
                </a:lnTo>
                <a:lnTo>
                  <a:pt x="111930" y="168910"/>
                </a:lnTo>
                <a:lnTo>
                  <a:pt x="109601" y="166370"/>
                </a:lnTo>
                <a:lnTo>
                  <a:pt x="128606" y="166370"/>
                </a:lnTo>
                <a:lnTo>
                  <a:pt x="127507" y="165100"/>
                </a:lnTo>
                <a:lnTo>
                  <a:pt x="156514" y="165100"/>
                </a:lnTo>
                <a:lnTo>
                  <a:pt x="153659" y="162560"/>
                </a:lnTo>
                <a:lnTo>
                  <a:pt x="144119" y="157480"/>
                </a:lnTo>
                <a:lnTo>
                  <a:pt x="168983" y="157480"/>
                </a:lnTo>
                <a:lnTo>
                  <a:pt x="171145" y="156210"/>
                </a:lnTo>
                <a:lnTo>
                  <a:pt x="169049" y="151130"/>
                </a:lnTo>
                <a:lnTo>
                  <a:pt x="163779" y="146050"/>
                </a:lnTo>
                <a:lnTo>
                  <a:pt x="159372" y="144780"/>
                </a:lnTo>
                <a:lnTo>
                  <a:pt x="168554" y="144780"/>
                </a:lnTo>
                <a:lnTo>
                  <a:pt x="174625" y="140970"/>
                </a:lnTo>
                <a:lnTo>
                  <a:pt x="177625" y="137160"/>
                </a:lnTo>
                <a:lnTo>
                  <a:pt x="63247" y="137160"/>
                </a:lnTo>
                <a:lnTo>
                  <a:pt x="56352" y="135890"/>
                </a:lnTo>
                <a:lnTo>
                  <a:pt x="51587" y="130810"/>
                </a:lnTo>
                <a:lnTo>
                  <a:pt x="57217" y="128270"/>
                </a:lnTo>
                <a:lnTo>
                  <a:pt x="60269" y="123190"/>
                </a:lnTo>
                <a:lnTo>
                  <a:pt x="60533" y="118110"/>
                </a:lnTo>
                <a:lnTo>
                  <a:pt x="50139" y="118110"/>
                </a:lnTo>
                <a:lnTo>
                  <a:pt x="41478" y="114300"/>
                </a:lnTo>
                <a:lnTo>
                  <a:pt x="38912" y="113030"/>
                </a:lnTo>
                <a:lnTo>
                  <a:pt x="37477" y="111760"/>
                </a:lnTo>
                <a:lnTo>
                  <a:pt x="48094" y="111760"/>
                </a:lnTo>
                <a:lnTo>
                  <a:pt x="51333" y="109220"/>
                </a:lnTo>
                <a:lnTo>
                  <a:pt x="51041" y="106680"/>
                </a:lnTo>
                <a:lnTo>
                  <a:pt x="44500" y="106680"/>
                </a:lnTo>
                <a:lnTo>
                  <a:pt x="38379" y="101600"/>
                </a:lnTo>
                <a:lnTo>
                  <a:pt x="33312" y="96520"/>
                </a:lnTo>
                <a:lnTo>
                  <a:pt x="32296" y="91440"/>
                </a:lnTo>
                <a:lnTo>
                  <a:pt x="33832" y="83820"/>
                </a:lnTo>
                <a:lnTo>
                  <a:pt x="35153" y="77470"/>
                </a:lnTo>
                <a:lnTo>
                  <a:pt x="41871" y="67310"/>
                </a:lnTo>
                <a:lnTo>
                  <a:pt x="46482" y="63500"/>
                </a:lnTo>
                <a:lnTo>
                  <a:pt x="53809" y="63500"/>
                </a:lnTo>
                <a:lnTo>
                  <a:pt x="59715" y="60960"/>
                </a:lnTo>
                <a:lnTo>
                  <a:pt x="70587" y="60960"/>
                </a:lnTo>
                <a:lnTo>
                  <a:pt x="66446" y="58420"/>
                </a:lnTo>
                <a:lnTo>
                  <a:pt x="82448" y="58420"/>
                </a:lnTo>
                <a:lnTo>
                  <a:pt x="75018" y="55880"/>
                </a:lnTo>
                <a:lnTo>
                  <a:pt x="69392" y="54610"/>
                </a:lnTo>
                <a:lnTo>
                  <a:pt x="65532" y="54610"/>
                </a:lnTo>
                <a:lnTo>
                  <a:pt x="72517" y="50800"/>
                </a:lnTo>
                <a:lnTo>
                  <a:pt x="91655" y="50800"/>
                </a:lnTo>
                <a:lnTo>
                  <a:pt x="93713" y="39370"/>
                </a:lnTo>
                <a:lnTo>
                  <a:pt x="89738" y="36830"/>
                </a:lnTo>
                <a:lnTo>
                  <a:pt x="22021" y="36830"/>
                </a:lnTo>
                <a:lnTo>
                  <a:pt x="18161" y="34290"/>
                </a:lnTo>
                <a:close/>
              </a:path>
              <a:path w="183514" h="344169">
                <a:moveTo>
                  <a:pt x="29622" y="334010"/>
                </a:moveTo>
                <a:lnTo>
                  <a:pt x="10426" y="334010"/>
                </a:lnTo>
                <a:lnTo>
                  <a:pt x="12788" y="335280"/>
                </a:lnTo>
                <a:lnTo>
                  <a:pt x="15913" y="336550"/>
                </a:lnTo>
                <a:lnTo>
                  <a:pt x="26162" y="336550"/>
                </a:lnTo>
                <a:lnTo>
                  <a:pt x="29622" y="334010"/>
                </a:lnTo>
                <a:close/>
              </a:path>
              <a:path w="183514" h="344169">
                <a:moveTo>
                  <a:pt x="54028" y="326390"/>
                </a:moveTo>
                <a:lnTo>
                  <a:pt x="34963" y="326390"/>
                </a:lnTo>
                <a:lnTo>
                  <a:pt x="39992" y="331470"/>
                </a:lnTo>
                <a:lnTo>
                  <a:pt x="46380" y="330200"/>
                </a:lnTo>
                <a:lnTo>
                  <a:pt x="54028" y="326390"/>
                </a:lnTo>
                <a:close/>
              </a:path>
              <a:path w="183514" h="344169">
                <a:moveTo>
                  <a:pt x="71437" y="314960"/>
                </a:moveTo>
                <a:lnTo>
                  <a:pt x="58635" y="314960"/>
                </a:lnTo>
                <a:lnTo>
                  <a:pt x="59804" y="316230"/>
                </a:lnTo>
                <a:lnTo>
                  <a:pt x="60096" y="318770"/>
                </a:lnTo>
                <a:lnTo>
                  <a:pt x="60604" y="320040"/>
                </a:lnTo>
                <a:lnTo>
                  <a:pt x="61429" y="323850"/>
                </a:lnTo>
                <a:lnTo>
                  <a:pt x="63627" y="325120"/>
                </a:lnTo>
                <a:lnTo>
                  <a:pt x="66814" y="326390"/>
                </a:lnTo>
                <a:lnTo>
                  <a:pt x="64541" y="318770"/>
                </a:lnTo>
                <a:lnTo>
                  <a:pt x="70485" y="318770"/>
                </a:lnTo>
                <a:lnTo>
                  <a:pt x="71437" y="314960"/>
                </a:lnTo>
                <a:close/>
              </a:path>
              <a:path w="183514" h="344169">
                <a:moveTo>
                  <a:pt x="61937" y="280670"/>
                </a:moveTo>
                <a:lnTo>
                  <a:pt x="58077" y="280670"/>
                </a:lnTo>
                <a:lnTo>
                  <a:pt x="61810" y="284480"/>
                </a:lnTo>
                <a:lnTo>
                  <a:pt x="59626" y="289560"/>
                </a:lnTo>
                <a:lnTo>
                  <a:pt x="69496" y="289560"/>
                </a:lnTo>
                <a:lnTo>
                  <a:pt x="67056" y="283210"/>
                </a:lnTo>
                <a:lnTo>
                  <a:pt x="61937" y="280670"/>
                </a:lnTo>
                <a:close/>
              </a:path>
              <a:path w="183514" h="344169">
                <a:moveTo>
                  <a:pt x="30695" y="267970"/>
                </a:moveTo>
                <a:lnTo>
                  <a:pt x="23482" y="267970"/>
                </a:lnTo>
                <a:lnTo>
                  <a:pt x="27343" y="269240"/>
                </a:lnTo>
                <a:lnTo>
                  <a:pt x="30162" y="273050"/>
                </a:lnTo>
                <a:lnTo>
                  <a:pt x="30695" y="267970"/>
                </a:lnTo>
                <a:close/>
              </a:path>
              <a:path w="183514" h="344169">
                <a:moveTo>
                  <a:pt x="84748" y="234950"/>
                </a:moveTo>
                <a:lnTo>
                  <a:pt x="37122" y="234950"/>
                </a:lnTo>
                <a:lnTo>
                  <a:pt x="43421" y="241300"/>
                </a:lnTo>
                <a:lnTo>
                  <a:pt x="41579" y="256540"/>
                </a:lnTo>
                <a:lnTo>
                  <a:pt x="54203" y="256540"/>
                </a:lnTo>
                <a:lnTo>
                  <a:pt x="55346" y="262890"/>
                </a:lnTo>
                <a:lnTo>
                  <a:pt x="59143" y="265430"/>
                </a:lnTo>
                <a:lnTo>
                  <a:pt x="63119" y="264160"/>
                </a:lnTo>
                <a:lnTo>
                  <a:pt x="62153" y="261620"/>
                </a:lnTo>
                <a:lnTo>
                  <a:pt x="62522" y="259080"/>
                </a:lnTo>
                <a:lnTo>
                  <a:pt x="62852" y="257810"/>
                </a:lnTo>
                <a:lnTo>
                  <a:pt x="73475" y="257810"/>
                </a:lnTo>
                <a:lnTo>
                  <a:pt x="72948" y="255270"/>
                </a:lnTo>
                <a:lnTo>
                  <a:pt x="74066" y="250190"/>
                </a:lnTo>
                <a:lnTo>
                  <a:pt x="90237" y="250190"/>
                </a:lnTo>
                <a:lnTo>
                  <a:pt x="90540" y="248920"/>
                </a:lnTo>
                <a:lnTo>
                  <a:pt x="86487" y="248920"/>
                </a:lnTo>
                <a:lnTo>
                  <a:pt x="83693" y="247650"/>
                </a:lnTo>
                <a:lnTo>
                  <a:pt x="81673" y="241300"/>
                </a:lnTo>
                <a:lnTo>
                  <a:pt x="84748" y="234950"/>
                </a:lnTo>
                <a:close/>
              </a:path>
              <a:path w="183514" h="344169">
                <a:moveTo>
                  <a:pt x="52688" y="259080"/>
                </a:moveTo>
                <a:lnTo>
                  <a:pt x="48209" y="259080"/>
                </a:lnTo>
                <a:lnTo>
                  <a:pt x="48336" y="261620"/>
                </a:lnTo>
                <a:lnTo>
                  <a:pt x="49060" y="262890"/>
                </a:lnTo>
                <a:lnTo>
                  <a:pt x="51028" y="264160"/>
                </a:lnTo>
                <a:lnTo>
                  <a:pt x="51930" y="260350"/>
                </a:lnTo>
                <a:lnTo>
                  <a:pt x="52688" y="259080"/>
                </a:lnTo>
                <a:close/>
              </a:path>
              <a:path w="183514" h="344169">
                <a:moveTo>
                  <a:pt x="30429" y="252730"/>
                </a:moveTo>
                <a:lnTo>
                  <a:pt x="30403" y="256540"/>
                </a:lnTo>
                <a:lnTo>
                  <a:pt x="34328" y="260350"/>
                </a:lnTo>
                <a:lnTo>
                  <a:pt x="38684" y="261620"/>
                </a:lnTo>
                <a:lnTo>
                  <a:pt x="44208" y="262890"/>
                </a:lnTo>
                <a:lnTo>
                  <a:pt x="48209" y="259080"/>
                </a:lnTo>
                <a:lnTo>
                  <a:pt x="52688" y="259080"/>
                </a:lnTo>
                <a:lnTo>
                  <a:pt x="54203" y="256540"/>
                </a:lnTo>
                <a:lnTo>
                  <a:pt x="41579" y="256540"/>
                </a:lnTo>
                <a:lnTo>
                  <a:pt x="33731" y="254000"/>
                </a:lnTo>
                <a:lnTo>
                  <a:pt x="30429" y="252730"/>
                </a:lnTo>
                <a:close/>
              </a:path>
              <a:path w="183514" h="344169">
                <a:moveTo>
                  <a:pt x="73475" y="257810"/>
                </a:moveTo>
                <a:lnTo>
                  <a:pt x="67665" y="257810"/>
                </a:lnTo>
                <a:lnTo>
                  <a:pt x="69583" y="260350"/>
                </a:lnTo>
                <a:lnTo>
                  <a:pt x="72593" y="261620"/>
                </a:lnTo>
                <a:lnTo>
                  <a:pt x="76212" y="261620"/>
                </a:lnTo>
                <a:lnTo>
                  <a:pt x="74002" y="260350"/>
                </a:lnTo>
                <a:lnTo>
                  <a:pt x="73475" y="257810"/>
                </a:lnTo>
                <a:close/>
              </a:path>
              <a:path w="183514" h="344169">
                <a:moveTo>
                  <a:pt x="67665" y="257810"/>
                </a:moveTo>
                <a:lnTo>
                  <a:pt x="62852" y="257810"/>
                </a:lnTo>
                <a:lnTo>
                  <a:pt x="63766" y="259080"/>
                </a:lnTo>
                <a:lnTo>
                  <a:pt x="65024" y="259080"/>
                </a:lnTo>
                <a:lnTo>
                  <a:pt x="66992" y="260350"/>
                </a:lnTo>
                <a:lnTo>
                  <a:pt x="67246" y="259080"/>
                </a:lnTo>
                <a:lnTo>
                  <a:pt x="67665" y="257810"/>
                </a:lnTo>
                <a:close/>
              </a:path>
              <a:path w="183514" h="344169">
                <a:moveTo>
                  <a:pt x="90237" y="250190"/>
                </a:moveTo>
                <a:lnTo>
                  <a:pt x="74066" y="250190"/>
                </a:lnTo>
                <a:lnTo>
                  <a:pt x="77127" y="255270"/>
                </a:lnTo>
                <a:lnTo>
                  <a:pt x="88722" y="256540"/>
                </a:lnTo>
                <a:lnTo>
                  <a:pt x="90237" y="250190"/>
                </a:lnTo>
                <a:close/>
              </a:path>
              <a:path w="183514" h="344169">
                <a:moveTo>
                  <a:pt x="90843" y="247650"/>
                </a:moveTo>
                <a:lnTo>
                  <a:pt x="86487" y="248920"/>
                </a:lnTo>
                <a:lnTo>
                  <a:pt x="90540" y="248920"/>
                </a:lnTo>
                <a:lnTo>
                  <a:pt x="90843" y="247650"/>
                </a:lnTo>
                <a:close/>
              </a:path>
              <a:path w="183514" h="344169">
                <a:moveTo>
                  <a:pt x="68503" y="212090"/>
                </a:moveTo>
                <a:lnTo>
                  <a:pt x="61023" y="215900"/>
                </a:lnTo>
                <a:lnTo>
                  <a:pt x="67373" y="215900"/>
                </a:lnTo>
                <a:lnTo>
                  <a:pt x="68033" y="214630"/>
                </a:lnTo>
                <a:lnTo>
                  <a:pt x="68237" y="214630"/>
                </a:lnTo>
                <a:lnTo>
                  <a:pt x="68503" y="212090"/>
                </a:lnTo>
                <a:close/>
              </a:path>
              <a:path w="183514" h="344169">
                <a:moveTo>
                  <a:pt x="103835" y="208280"/>
                </a:moveTo>
                <a:lnTo>
                  <a:pt x="99301" y="208280"/>
                </a:lnTo>
                <a:lnTo>
                  <a:pt x="102692" y="210820"/>
                </a:lnTo>
                <a:lnTo>
                  <a:pt x="103835" y="208280"/>
                </a:lnTo>
                <a:close/>
              </a:path>
              <a:path w="183514" h="344169">
                <a:moveTo>
                  <a:pt x="99477" y="179070"/>
                </a:moveTo>
                <a:lnTo>
                  <a:pt x="57277" y="179070"/>
                </a:lnTo>
                <a:lnTo>
                  <a:pt x="58813" y="181610"/>
                </a:lnTo>
                <a:lnTo>
                  <a:pt x="83921" y="181610"/>
                </a:lnTo>
                <a:lnTo>
                  <a:pt x="85890" y="185420"/>
                </a:lnTo>
                <a:lnTo>
                  <a:pt x="89458" y="199390"/>
                </a:lnTo>
                <a:lnTo>
                  <a:pt x="93332" y="209550"/>
                </a:lnTo>
                <a:lnTo>
                  <a:pt x="99301" y="208280"/>
                </a:lnTo>
                <a:lnTo>
                  <a:pt x="103835" y="208280"/>
                </a:lnTo>
                <a:lnTo>
                  <a:pt x="104978" y="205740"/>
                </a:lnTo>
                <a:lnTo>
                  <a:pt x="110464" y="204470"/>
                </a:lnTo>
                <a:lnTo>
                  <a:pt x="108267" y="198120"/>
                </a:lnTo>
                <a:lnTo>
                  <a:pt x="106481" y="194310"/>
                </a:lnTo>
                <a:lnTo>
                  <a:pt x="103041" y="186690"/>
                </a:lnTo>
                <a:lnTo>
                  <a:pt x="99477" y="179070"/>
                </a:lnTo>
                <a:close/>
              </a:path>
              <a:path w="183514" h="344169">
                <a:moveTo>
                  <a:pt x="56543" y="207010"/>
                </a:moveTo>
                <a:lnTo>
                  <a:pt x="51587" y="207010"/>
                </a:lnTo>
                <a:lnTo>
                  <a:pt x="53073" y="208280"/>
                </a:lnTo>
                <a:lnTo>
                  <a:pt x="57277" y="208280"/>
                </a:lnTo>
                <a:lnTo>
                  <a:pt x="56543" y="207010"/>
                </a:lnTo>
                <a:close/>
              </a:path>
              <a:path w="183514" h="344169">
                <a:moveTo>
                  <a:pt x="81203" y="204470"/>
                </a:moveTo>
                <a:lnTo>
                  <a:pt x="74904" y="204470"/>
                </a:lnTo>
                <a:lnTo>
                  <a:pt x="77838" y="207010"/>
                </a:lnTo>
                <a:lnTo>
                  <a:pt x="81203" y="204470"/>
                </a:lnTo>
                <a:close/>
              </a:path>
              <a:path w="183514" h="344169">
                <a:moveTo>
                  <a:pt x="84002" y="182880"/>
                </a:moveTo>
                <a:lnTo>
                  <a:pt x="67513" y="182880"/>
                </a:lnTo>
                <a:lnTo>
                  <a:pt x="67665" y="194310"/>
                </a:lnTo>
                <a:lnTo>
                  <a:pt x="69430" y="205740"/>
                </a:lnTo>
                <a:lnTo>
                  <a:pt x="74904" y="204470"/>
                </a:lnTo>
                <a:lnTo>
                  <a:pt x="87249" y="204470"/>
                </a:lnTo>
                <a:lnTo>
                  <a:pt x="85445" y="190500"/>
                </a:lnTo>
                <a:lnTo>
                  <a:pt x="84162" y="185420"/>
                </a:lnTo>
                <a:lnTo>
                  <a:pt x="84002" y="182880"/>
                </a:lnTo>
                <a:close/>
              </a:path>
              <a:path w="183514" h="344169">
                <a:moveTo>
                  <a:pt x="115703" y="173990"/>
                </a:moveTo>
                <a:lnTo>
                  <a:pt x="97320" y="173990"/>
                </a:lnTo>
                <a:lnTo>
                  <a:pt x="100562" y="179070"/>
                </a:lnTo>
                <a:lnTo>
                  <a:pt x="104794" y="186690"/>
                </a:lnTo>
                <a:lnTo>
                  <a:pt x="108967" y="194310"/>
                </a:lnTo>
                <a:lnTo>
                  <a:pt x="112039" y="200660"/>
                </a:lnTo>
                <a:lnTo>
                  <a:pt x="115087" y="204470"/>
                </a:lnTo>
                <a:lnTo>
                  <a:pt x="120586" y="203200"/>
                </a:lnTo>
                <a:lnTo>
                  <a:pt x="124853" y="203200"/>
                </a:lnTo>
                <a:lnTo>
                  <a:pt x="125361" y="200660"/>
                </a:lnTo>
                <a:lnTo>
                  <a:pt x="130771" y="196850"/>
                </a:lnTo>
                <a:lnTo>
                  <a:pt x="126911" y="190500"/>
                </a:lnTo>
                <a:lnTo>
                  <a:pt x="122166" y="182880"/>
                </a:lnTo>
                <a:lnTo>
                  <a:pt x="116646" y="175260"/>
                </a:lnTo>
                <a:lnTo>
                  <a:pt x="115703" y="173990"/>
                </a:lnTo>
                <a:close/>
              </a:path>
              <a:path w="183514" h="344169">
                <a:moveTo>
                  <a:pt x="124853" y="203200"/>
                </a:moveTo>
                <a:lnTo>
                  <a:pt x="120586" y="203200"/>
                </a:lnTo>
                <a:lnTo>
                  <a:pt x="124599" y="204470"/>
                </a:lnTo>
                <a:lnTo>
                  <a:pt x="124853" y="203200"/>
                </a:lnTo>
                <a:close/>
              </a:path>
              <a:path w="183514" h="344169">
                <a:moveTo>
                  <a:pt x="128606" y="166370"/>
                </a:moveTo>
                <a:lnTo>
                  <a:pt x="109601" y="166370"/>
                </a:lnTo>
                <a:lnTo>
                  <a:pt x="113849" y="170180"/>
                </a:lnTo>
                <a:lnTo>
                  <a:pt x="120891" y="179070"/>
                </a:lnTo>
                <a:lnTo>
                  <a:pt x="127742" y="186690"/>
                </a:lnTo>
                <a:lnTo>
                  <a:pt x="131419" y="191770"/>
                </a:lnTo>
                <a:lnTo>
                  <a:pt x="135521" y="195580"/>
                </a:lnTo>
                <a:lnTo>
                  <a:pt x="141681" y="191770"/>
                </a:lnTo>
                <a:lnTo>
                  <a:pt x="145186" y="191770"/>
                </a:lnTo>
                <a:lnTo>
                  <a:pt x="145173" y="187960"/>
                </a:lnTo>
                <a:lnTo>
                  <a:pt x="148564" y="182880"/>
                </a:lnTo>
                <a:lnTo>
                  <a:pt x="139484" y="175260"/>
                </a:lnTo>
                <a:lnTo>
                  <a:pt x="129705" y="167640"/>
                </a:lnTo>
                <a:lnTo>
                  <a:pt x="128606" y="166370"/>
                </a:lnTo>
                <a:close/>
              </a:path>
              <a:path w="183514" h="344169">
                <a:moveTo>
                  <a:pt x="83921" y="181610"/>
                </a:moveTo>
                <a:lnTo>
                  <a:pt x="63080" y="181610"/>
                </a:lnTo>
                <a:lnTo>
                  <a:pt x="65277" y="184150"/>
                </a:lnTo>
                <a:lnTo>
                  <a:pt x="66116" y="182880"/>
                </a:lnTo>
                <a:lnTo>
                  <a:pt x="84002" y="182880"/>
                </a:lnTo>
                <a:lnTo>
                  <a:pt x="83921" y="181610"/>
                </a:lnTo>
                <a:close/>
              </a:path>
              <a:path w="183514" h="344169">
                <a:moveTo>
                  <a:pt x="156514" y="165100"/>
                </a:moveTo>
                <a:lnTo>
                  <a:pt x="127507" y="165100"/>
                </a:lnTo>
                <a:lnTo>
                  <a:pt x="134150" y="170180"/>
                </a:lnTo>
                <a:lnTo>
                  <a:pt x="141922" y="176530"/>
                </a:lnTo>
                <a:lnTo>
                  <a:pt x="154749" y="180340"/>
                </a:lnTo>
                <a:lnTo>
                  <a:pt x="157594" y="176530"/>
                </a:lnTo>
                <a:lnTo>
                  <a:pt x="160743" y="175260"/>
                </a:lnTo>
                <a:lnTo>
                  <a:pt x="159469" y="171450"/>
                </a:lnTo>
                <a:lnTo>
                  <a:pt x="157941" y="166370"/>
                </a:lnTo>
                <a:lnTo>
                  <a:pt x="156514" y="165100"/>
                </a:lnTo>
                <a:close/>
              </a:path>
              <a:path w="183514" h="344169">
                <a:moveTo>
                  <a:pt x="168983" y="157480"/>
                </a:moveTo>
                <a:lnTo>
                  <a:pt x="144119" y="157480"/>
                </a:lnTo>
                <a:lnTo>
                  <a:pt x="154000" y="160020"/>
                </a:lnTo>
                <a:lnTo>
                  <a:pt x="161337" y="160020"/>
                </a:lnTo>
                <a:lnTo>
                  <a:pt x="166822" y="158750"/>
                </a:lnTo>
                <a:lnTo>
                  <a:pt x="168983" y="157480"/>
                </a:lnTo>
                <a:close/>
              </a:path>
              <a:path w="183514" h="344169">
                <a:moveTo>
                  <a:pt x="101206" y="68580"/>
                </a:moveTo>
                <a:lnTo>
                  <a:pt x="94637" y="76200"/>
                </a:lnTo>
                <a:lnTo>
                  <a:pt x="86182" y="83820"/>
                </a:lnTo>
                <a:lnTo>
                  <a:pt x="77917" y="92710"/>
                </a:lnTo>
                <a:lnTo>
                  <a:pt x="71920" y="99060"/>
                </a:lnTo>
                <a:lnTo>
                  <a:pt x="67703" y="105410"/>
                </a:lnTo>
                <a:lnTo>
                  <a:pt x="67538" y="111760"/>
                </a:lnTo>
                <a:lnTo>
                  <a:pt x="75971" y="119380"/>
                </a:lnTo>
                <a:lnTo>
                  <a:pt x="80670" y="124460"/>
                </a:lnTo>
                <a:lnTo>
                  <a:pt x="76631" y="129540"/>
                </a:lnTo>
                <a:lnTo>
                  <a:pt x="70573" y="134620"/>
                </a:lnTo>
                <a:lnTo>
                  <a:pt x="63247" y="137160"/>
                </a:lnTo>
                <a:lnTo>
                  <a:pt x="177625" y="137160"/>
                </a:lnTo>
                <a:lnTo>
                  <a:pt x="178625" y="135890"/>
                </a:lnTo>
                <a:lnTo>
                  <a:pt x="175285" y="130810"/>
                </a:lnTo>
                <a:lnTo>
                  <a:pt x="168541" y="128270"/>
                </a:lnTo>
                <a:lnTo>
                  <a:pt x="161010" y="127000"/>
                </a:lnTo>
                <a:lnTo>
                  <a:pt x="168997" y="124460"/>
                </a:lnTo>
                <a:lnTo>
                  <a:pt x="175579" y="120650"/>
                </a:lnTo>
                <a:lnTo>
                  <a:pt x="180229" y="115570"/>
                </a:lnTo>
                <a:lnTo>
                  <a:pt x="182422" y="110490"/>
                </a:lnTo>
                <a:lnTo>
                  <a:pt x="177749" y="106680"/>
                </a:lnTo>
                <a:lnTo>
                  <a:pt x="162941" y="106680"/>
                </a:lnTo>
                <a:lnTo>
                  <a:pt x="170964" y="102870"/>
                </a:lnTo>
                <a:lnTo>
                  <a:pt x="177277" y="97790"/>
                </a:lnTo>
                <a:lnTo>
                  <a:pt x="181502" y="92710"/>
                </a:lnTo>
                <a:lnTo>
                  <a:pt x="183261" y="86360"/>
                </a:lnTo>
                <a:lnTo>
                  <a:pt x="164909" y="86360"/>
                </a:lnTo>
                <a:lnTo>
                  <a:pt x="169781" y="82550"/>
                </a:lnTo>
                <a:lnTo>
                  <a:pt x="174637" y="77470"/>
                </a:lnTo>
                <a:lnTo>
                  <a:pt x="177470" y="72390"/>
                </a:lnTo>
                <a:lnTo>
                  <a:pt x="103238" y="72390"/>
                </a:lnTo>
                <a:lnTo>
                  <a:pt x="102920" y="71120"/>
                </a:lnTo>
                <a:lnTo>
                  <a:pt x="102438" y="69850"/>
                </a:lnTo>
                <a:lnTo>
                  <a:pt x="101206" y="68580"/>
                </a:lnTo>
                <a:close/>
              </a:path>
              <a:path w="183514" h="344169">
                <a:moveTo>
                  <a:pt x="57797" y="111760"/>
                </a:moveTo>
                <a:lnTo>
                  <a:pt x="55359" y="116840"/>
                </a:lnTo>
                <a:lnTo>
                  <a:pt x="50139" y="118110"/>
                </a:lnTo>
                <a:lnTo>
                  <a:pt x="60533" y="118110"/>
                </a:lnTo>
                <a:lnTo>
                  <a:pt x="57797" y="111760"/>
                </a:lnTo>
                <a:close/>
              </a:path>
              <a:path w="183514" h="344169">
                <a:moveTo>
                  <a:pt x="48094" y="111760"/>
                </a:moveTo>
                <a:lnTo>
                  <a:pt x="37477" y="111760"/>
                </a:lnTo>
                <a:lnTo>
                  <a:pt x="44856" y="114300"/>
                </a:lnTo>
                <a:lnTo>
                  <a:pt x="48094" y="111760"/>
                </a:lnTo>
                <a:close/>
              </a:path>
              <a:path w="183514" h="344169">
                <a:moveTo>
                  <a:pt x="50457" y="101600"/>
                </a:moveTo>
                <a:lnTo>
                  <a:pt x="44500" y="106680"/>
                </a:lnTo>
                <a:lnTo>
                  <a:pt x="51041" y="106680"/>
                </a:lnTo>
                <a:lnTo>
                  <a:pt x="50457" y="101600"/>
                </a:lnTo>
                <a:close/>
              </a:path>
              <a:path w="183514" h="344169">
                <a:moveTo>
                  <a:pt x="176911" y="83820"/>
                </a:moveTo>
                <a:lnTo>
                  <a:pt x="170497" y="85090"/>
                </a:lnTo>
                <a:lnTo>
                  <a:pt x="164909" y="86360"/>
                </a:lnTo>
                <a:lnTo>
                  <a:pt x="183261" y="86360"/>
                </a:lnTo>
                <a:lnTo>
                  <a:pt x="176911" y="83820"/>
                </a:lnTo>
                <a:close/>
              </a:path>
              <a:path w="183514" h="344169">
                <a:moveTo>
                  <a:pt x="70587" y="60960"/>
                </a:moveTo>
                <a:lnTo>
                  <a:pt x="59715" y="60960"/>
                </a:lnTo>
                <a:lnTo>
                  <a:pt x="64236" y="62230"/>
                </a:lnTo>
                <a:lnTo>
                  <a:pt x="72123" y="67310"/>
                </a:lnTo>
                <a:lnTo>
                  <a:pt x="71678" y="71120"/>
                </a:lnTo>
                <a:lnTo>
                  <a:pt x="71602" y="73660"/>
                </a:lnTo>
                <a:lnTo>
                  <a:pt x="75556" y="69850"/>
                </a:lnTo>
                <a:lnTo>
                  <a:pt x="75801" y="66040"/>
                </a:lnTo>
                <a:lnTo>
                  <a:pt x="72658" y="62230"/>
                </a:lnTo>
                <a:lnTo>
                  <a:pt x="70587" y="60960"/>
                </a:lnTo>
                <a:close/>
              </a:path>
              <a:path w="183514" h="344169">
                <a:moveTo>
                  <a:pt x="118757" y="49530"/>
                </a:moveTo>
                <a:lnTo>
                  <a:pt x="116191" y="55880"/>
                </a:lnTo>
                <a:lnTo>
                  <a:pt x="112412" y="62230"/>
                </a:lnTo>
                <a:lnTo>
                  <a:pt x="107925" y="67310"/>
                </a:lnTo>
                <a:lnTo>
                  <a:pt x="103238" y="72390"/>
                </a:lnTo>
                <a:lnTo>
                  <a:pt x="177470" y="72390"/>
                </a:lnTo>
                <a:lnTo>
                  <a:pt x="178179" y="71120"/>
                </a:lnTo>
                <a:lnTo>
                  <a:pt x="178643" y="67310"/>
                </a:lnTo>
                <a:lnTo>
                  <a:pt x="158902" y="67310"/>
                </a:lnTo>
                <a:lnTo>
                  <a:pt x="167568" y="59690"/>
                </a:lnTo>
                <a:lnTo>
                  <a:pt x="169714" y="55880"/>
                </a:lnTo>
                <a:lnTo>
                  <a:pt x="143421" y="55880"/>
                </a:lnTo>
                <a:lnTo>
                  <a:pt x="146694" y="52070"/>
                </a:lnTo>
                <a:lnTo>
                  <a:pt x="120891" y="52070"/>
                </a:lnTo>
                <a:lnTo>
                  <a:pt x="120002" y="50800"/>
                </a:lnTo>
                <a:lnTo>
                  <a:pt x="118757" y="49530"/>
                </a:lnTo>
                <a:close/>
              </a:path>
              <a:path w="183514" h="344169">
                <a:moveTo>
                  <a:pt x="82448" y="58420"/>
                </a:moveTo>
                <a:lnTo>
                  <a:pt x="73520" y="58420"/>
                </a:lnTo>
                <a:lnTo>
                  <a:pt x="79197" y="64770"/>
                </a:lnTo>
                <a:lnTo>
                  <a:pt x="80632" y="66040"/>
                </a:lnTo>
                <a:lnTo>
                  <a:pt x="84467" y="68580"/>
                </a:lnTo>
                <a:lnTo>
                  <a:pt x="90068" y="68580"/>
                </a:lnTo>
                <a:lnTo>
                  <a:pt x="99517" y="63500"/>
                </a:lnTo>
                <a:lnTo>
                  <a:pt x="100086" y="60960"/>
                </a:lnTo>
                <a:lnTo>
                  <a:pt x="87617" y="60960"/>
                </a:lnTo>
                <a:lnTo>
                  <a:pt x="82448" y="58420"/>
                </a:lnTo>
                <a:close/>
              </a:path>
              <a:path w="183514" h="344169">
                <a:moveTo>
                  <a:pt x="173532" y="60960"/>
                </a:moveTo>
                <a:lnTo>
                  <a:pt x="163360" y="66040"/>
                </a:lnTo>
                <a:lnTo>
                  <a:pt x="158902" y="67310"/>
                </a:lnTo>
                <a:lnTo>
                  <a:pt x="178643" y="67310"/>
                </a:lnTo>
                <a:lnTo>
                  <a:pt x="179108" y="63500"/>
                </a:lnTo>
                <a:lnTo>
                  <a:pt x="173532" y="60960"/>
                </a:lnTo>
                <a:close/>
              </a:path>
              <a:path w="183514" h="344169">
                <a:moveTo>
                  <a:pt x="53809" y="63500"/>
                </a:moveTo>
                <a:lnTo>
                  <a:pt x="46977" y="63500"/>
                </a:lnTo>
                <a:lnTo>
                  <a:pt x="48031" y="64770"/>
                </a:lnTo>
                <a:lnTo>
                  <a:pt x="51587" y="64770"/>
                </a:lnTo>
                <a:lnTo>
                  <a:pt x="53809" y="63500"/>
                </a:lnTo>
                <a:close/>
              </a:path>
              <a:path w="183514" h="344169">
                <a:moveTo>
                  <a:pt x="99225" y="54610"/>
                </a:moveTo>
                <a:lnTo>
                  <a:pt x="98577" y="57150"/>
                </a:lnTo>
                <a:lnTo>
                  <a:pt x="96494" y="59690"/>
                </a:lnTo>
                <a:lnTo>
                  <a:pt x="87617" y="60960"/>
                </a:lnTo>
                <a:lnTo>
                  <a:pt x="100086" y="60960"/>
                </a:lnTo>
                <a:lnTo>
                  <a:pt x="100939" y="57150"/>
                </a:lnTo>
                <a:lnTo>
                  <a:pt x="99225" y="54610"/>
                </a:lnTo>
                <a:close/>
              </a:path>
              <a:path w="183514" h="344169">
                <a:moveTo>
                  <a:pt x="91655" y="50800"/>
                </a:moveTo>
                <a:lnTo>
                  <a:pt x="83527" y="50800"/>
                </a:lnTo>
                <a:lnTo>
                  <a:pt x="87388" y="57150"/>
                </a:lnTo>
                <a:lnTo>
                  <a:pt x="89674" y="55880"/>
                </a:lnTo>
                <a:lnTo>
                  <a:pt x="91198" y="53340"/>
                </a:lnTo>
                <a:lnTo>
                  <a:pt x="91655" y="50800"/>
                </a:lnTo>
                <a:close/>
              </a:path>
              <a:path w="183514" h="344169">
                <a:moveTo>
                  <a:pt x="170370" y="30480"/>
                </a:moveTo>
                <a:lnTo>
                  <a:pt x="156476" y="43180"/>
                </a:lnTo>
                <a:lnTo>
                  <a:pt x="148353" y="50800"/>
                </a:lnTo>
                <a:lnTo>
                  <a:pt x="143421" y="55880"/>
                </a:lnTo>
                <a:lnTo>
                  <a:pt x="169714" y="55880"/>
                </a:lnTo>
                <a:lnTo>
                  <a:pt x="172575" y="50800"/>
                </a:lnTo>
                <a:lnTo>
                  <a:pt x="173613" y="40640"/>
                </a:lnTo>
                <a:lnTo>
                  <a:pt x="170370" y="30480"/>
                </a:lnTo>
                <a:close/>
              </a:path>
              <a:path w="183514" h="344169">
                <a:moveTo>
                  <a:pt x="153898" y="0"/>
                </a:moveTo>
                <a:lnTo>
                  <a:pt x="148180" y="11430"/>
                </a:lnTo>
                <a:lnTo>
                  <a:pt x="139658" y="25400"/>
                </a:lnTo>
                <a:lnTo>
                  <a:pt x="130227" y="40640"/>
                </a:lnTo>
                <a:lnTo>
                  <a:pt x="121780" y="52070"/>
                </a:lnTo>
                <a:lnTo>
                  <a:pt x="146694" y="52070"/>
                </a:lnTo>
                <a:lnTo>
                  <a:pt x="162622" y="20320"/>
                </a:lnTo>
                <a:lnTo>
                  <a:pt x="162498" y="12700"/>
                </a:lnTo>
                <a:lnTo>
                  <a:pt x="159842" y="5080"/>
                </a:lnTo>
                <a:lnTo>
                  <a:pt x="153898" y="0"/>
                </a:lnTo>
                <a:close/>
              </a:path>
              <a:path w="183514" h="344169">
                <a:moveTo>
                  <a:pt x="16065" y="25400"/>
                </a:moveTo>
                <a:lnTo>
                  <a:pt x="16319" y="30480"/>
                </a:lnTo>
                <a:lnTo>
                  <a:pt x="25565" y="35560"/>
                </a:lnTo>
                <a:lnTo>
                  <a:pt x="31623" y="36830"/>
                </a:lnTo>
                <a:lnTo>
                  <a:pt x="89738" y="36830"/>
                </a:lnTo>
                <a:lnTo>
                  <a:pt x="85763" y="34290"/>
                </a:lnTo>
                <a:lnTo>
                  <a:pt x="76962" y="34290"/>
                </a:lnTo>
                <a:lnTo>
                  <a:pt x="77050" y="31750"/>
                </a:lnTo>
                <a:lnTo>
                  <a:pt x="75272" y="30480"/>
                </a:lnTo>
                <a:lnTo>
                  <a:pt x="73012" y="30480"/>
                </a:lnTo>
                <a:lnTo>
                  <a:pt x="73037" y="29210"/>
                </a:lnTo>
                <a:lnTo>
                  <a:pt x="72339" y="27940"/>
                </a:lnTo>
                <a:lnTo>
                  <a:pt x="17500" y="27940"/>
                </a:lnTo>
                <a:lnTo>
                  <a:pt x="16065" y="254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09637" y="1262146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18067" y="22580"/>
                </a:moveTo>
                <a:lnTo>
                  <a:pt x="16607" y="22859"/>
                </a:lnTo>
                <a:lnTo>
                  <a:pt x="15375" y="23723"/>
                </a:lnTo>
                <a:lnTo>
                  <a:pt x="7670" y="26227"/>
                </a:lnTo>
                <a:lnTo>
                  <a:pt x="2295" y="30341"/>
                </a:lnTo>
                <a:lnTo>
                  <a:pt x="0" y="36487"/>
                </a:lnTo>
                <a:lnTo>
                  <a:pt x="1532" y="45084"/>
                </a:lnTo>
                <a:lnTo>
                  <a:pt x="3373" y="50063"/>
                </a:lnTo>
                <a:lnTo>
                  <a:pt x="5799" y="55765"/>
                </a:lnTo>
                <a:lnTo>
                  <a:pt x="8669" y="60197"/>
                </a:lnTo>
                <a:lnTo>
                  <a:pt x="8771" y="68795"/>
                </a:lnTo>
                <a:lnTo>
                  <a:pt x="11806" y="69938"/>
                </a:lnTo>
                <a:lnTo>
                  <a:pt x="18613" y="70586"/>
                </a:lnTo>
                <a:lnTo>
                  <a:pt x="26513" y="70599"/>
                </a:lnTo>
                <a:lnTo>
                  <a:pt x="34488" y="70586"/>
                </a:lnTo>
                <a:lnTo>
                  <a:pt x="41283" y="69938"/>
                </a:lnTo>
                <a:lnTo>
                  <a:pt x="44331" y="68795"/>
                </a:lnTo>
                <a:lnTo>
                  <a:pt x="44420" y="60197"/>
                </a:lnTo>
                <a:lnTo>
                  <a:pt x="47290" y="55765"/>
                </a:lnTo>
                <a:lnTo>
                  <a:pt x="49728" y="50063"/>
                </a:lnTo>
                <a:lnTo>
                  <a:pt x="51570" y="45084"/>
                </a:lnTo>
                <a:lnTo>
                  <a:pt x="53098" y="36487"/>
                </a:lnTo>
                <a:lnTo>
                  <a:pt x="50793" y="30341"/>
                </a:lnTo>
                <a:lnTo>
                  <a:pt x="45410" y="26227"/>
                </a:lnTo>
                <a:lnTo>
                  <a:pt x="42667" y="25336"/>
                </a:lnTo>
                <a:lnTo>
                  <a:pt x="20264" y="25336"/>
                </a:lnTo>
                <a:lnTo>
                  <a:pt x="19959" y="23164"/>
                </a:lnTo>
                <a:lnTo>
                  <a:pt x="18067" y="22580"/>
                </a:lnTo>
                <a:close/>
              </a:path>
              <a:path w="53339" h="71119">
                <a:moveTo>
                  <a:pt x="22499" y="22351"/>
                </a:moveTo>
                <a:lnTo>
                  <a:pt x="22652" y="25006"/>
                </a:lnTo>
                <a:lnTo>
                  <a:pt x="20264" y="25336"/>
                </a:lnTo>
                <a:lnTo>
                  <a:pt x="32812" y="25336"/>
                </a:lnTo>
                <a:lnTo>
                  <a:pt x="30437" y="25006"/>
                </a:lnTo>
                <a:lnTo>
                  <a:pt x="30568" y="22517"/>
                </a:lnTo>
                <a:lnTo>
                  <a:pt x="23947" y="22517"/>
                </a:lnTo>
                <a:lnTo>
                  <a:pt x="22499" y="22351"/>
                </a:lnTo>
                <a:close/>
              </a:path>
              <a:path w="53339" h="71119">
                <a:moveTo>
                  <a:pt x="35022" y="22580"/>
                </a:moveTo>
                <a:lnTo>
                  <a:pt x="33117" y="23164"/>
                </a:lnTo>
                <a:lnTo>
                  <a:pt x="32812" y="25336"/>
                </a:lnTo>
                <a:lnTo>
                  <a:pt x="42667" y="25336"/>
                </a:lnTo>
                <a:lnTo>
                  <a:pt x="37701" y="23723"/>
                </a:lnTo>
                <a:lnTo>
                  <a:pt x="36469" y="22859"/>
                </a:lnTo>
                <a:lnTo>
                  <a:pt x="35022" y="22580"/>
                </a:lnTo>
                <a:close/>
              </a:path>
              <a:path w="53339" h="71119">
                <a:moveTo>
                  <a:pt x="30132" y="13423"/>
                </a:moveTo>
                <a:lnTo>
                  <a:pt x="23033" y="13423"/>
                </a:lnTo>
                <a:lnTo>
                  <a:pt x="21826" y="14427"/>
                </a:lnTo>
                <a:lnTo>
                  <a:pt x="21064" y="15938"/>
                </a:lnTo>
                <a:lnTo>
                  <a:pt x="21064" y="19748"/>
                </a:lnTo>
                <a:lnTo>
                  <a:pt x="22220" y="21564"/>
                </a:lnTo>
                <a:lnTo>
                  <a:pt x="23947" y="22517"/>
                </a:lnTo>
                <a:lnTo>
                  <a:pt x="30568" y="22517"/>
                </a:lnTo>
                <a:lnTo>
                  <a:pt x="29243" y="22491"/>
                </a:lnTo>
                <a:lnTo>
                  <a:pt x="30958" y="21564"/>
                </a:lnTo>
                <a:lnTo>
                  <a:pt x="32113" y="19748"/>
                </a:lnTo>
                <a:lnTo>
                  <a:pt x="32113" y="15938"/>
                </a:lnTo>
                <a:lnTo>
                  <a:pt x="31351" y="14427"/>
                </a:lnTo>
                <a:lnTo>
                  <a:pt x="30132" y="13423"/>
                </a:lnTo>
                <a:close/>
              </a:path>
              <a:path w="53339" h="71119">
                <a:moveTo>
                  <a:pt x="30577" y="22351"/>
                </a:moveTo>
                <a:lnTo>
                  <a:pt x="30119" y="22415"/>
                </a:lnTo>
                <a:lnTo>
                  <a:pt x="29243" y="22491"/>
                </a:lnTo>
                <a:lnTo>
                  <a:pt x="30569" y="22491"/>
                </a:lnTo>
                <a:lnTo>
                  <a:pt x="30577" y="22351"/>
                </a:lnTo>
                <a:close/>
              </a:path>
              <a:path w="53339" h="71119">
                <a:moveTo>
                  <a:pt x="28735" y="8851"/>
                </a:moveTo>
                <a:lnTo>
                  <a:pt x="24430" y="8851"/>
                </a:lnTo>
                <a:lnTo>
                  <a:pt x="24138" y="10185"/>
                </a:lnTo>
                <a:lnTo>
                  <a:pt x="22080" y="12407"/>
                </a:lnTo>
                <a:lnTo>
                  <a:pt x="21179" y="13423"/>
                </a:lnTo>
                <a:lnTo>
                  <a:pt x="31974" y="13423"/>
                </a:lnTo>
                <a:lnTo>
                  <a:pt x="31085" y="12382"/>
                </a:lnTo>
                <a:lnTo>
                  <a:pt x="29040" y="10185"/>
                </a:lnTo>
                <a:lnTo>
                  <a:pt x="28735" y="8851"/>
                </a:lnTo>
                <a:close/>
              </a:path>
              <a:path w="53339" h="71119">
                <a:moveTo>
                  <a:pt x="19870" y="1295"/>
                </a:moveTo>
                <a:lnTo>
                  <a:pt x="19870" y="12115"/>
                </a:lnTo>
                <a:lnTo>
                  <a:pt x="20899" y="11201"/>
                </a:lnTo>
                <a:lnTo>
                  <a:pt x="23096" y="9143"/>
                </a:lnTo>
                <a:lnTo>
                  <a:pt x="24430" y="8851"/>
                </a:lnTo>
                <a:lnTo>
                  <a:pt x="33294" y="8851"/>
                </a:lnTo>
                <a:lnTo>
                  <a:pt x="33294" y="4559"/>
                </a:lnTo>
                <a:lnTo>
                  <a:pt x="24430" y="4559"/>
                </a:lnTo>
                <a:lnTo>
                  <a:pt x="23096" y="4254"/>
                </a:lnTo>
                <a:lnTo>
                  <a:pt x="20899" y="2209"/>
                </a:lnTo>
                <a:lnTo>
                  <a:pt x="19870" y="1295"/>
                </a:lnTo>
                <a:close/>
              </a:path>
              <a:path w="53339" h="71119">
                <a:moveTo>
                  <a:pt x="33294" y="8851"/>
                </a:moveTo>
                <a:lnTo>
                  <a:pt x="28735" y="8851"/>
                </a:lnTo>
                <a:lnTo>
                  <a:pt x="30056" y="9156"/>
                </a:lnTo>
                <a:lnTo>
                  <a:pt x="32266" y="11214"/>
                </a:lnTo>
                <a:lnTo>
                  <a:pt x="33294" y="12115"/>
                </a:lnTo>
                <a:lnTo>
                  <a:pt x="33294" y="8851"/>
                </a:lnTo>
                <a:close/>
              </a:path>
              <a:path w="53339" h="71119">
                <a:moveTo>
                  <a:pt x="31999" y="0"/>
                </a:moveTo>
                <a:lnTo>
                  <a:pt x="21179" y="0"/>
                </a:lnTo>
                <a:lnTo>
                  <a:pt x="22366" y="1320"/>
                </a:lnTo>
                <a:lnTo>
                  <a:pt x="24138" y="3213"/>
                </a:lnTo>
                <a:lnTo>
                  <a:pt x="24430" y="4559"/>
                </a:lnTo>
                <a:lnTo>
                  <a:pt x="28735" y="4559"/>
                </a:lnTo>
                <a:lnTo>
                  <a:pt x="29040" y="3213"/>
                </a:lnTo>
                <a:lnTo>
                  <a:pt x="31085" y="1028"/>
                </a:lnTo>
                <a:lnTo>
                  <a:pt x="31999" y="0"/>
                </a:lnTo>
                <a:close/>
              </a:path>
              <a:path w="53339" h="71119">
                <a:moveTo>
                  <a:pt x="33294" y="1320"/>
                </a:moveTo>
                <a:lnTo>
                  <a:pt x="32266" y="2209"/>
                </a:lnTo>
                <a:lnTo>
                  <a:pt x="30069" y="4254"/>
                </a:lnTo>
                <a:lnTo>
                  <a:pt x="28735" y="4559"/>
                </a:lnTo>
                <a:lnTo>
                  <a:pt x="33294" y="4559"/>
                </a:lnTo>
                <a:lnTo>
                  <a:pt x="33294" y="13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21862" y="1326470"/>
            <a:ext cx="29209" cy="3175"/>
          </a:xfrm>
          <a:custGeom>
            <a:avLst/>
            <a:gdLst/>
            <a:ahLst/>
            <a:cxnLst/>
            <a:rect l="l" t="t" r="r" b="b"/>
            <a:pathLst>
              <a:path w="29210" h="3175">
                <a:moveTo>
                  <a:pt x="19672" y="0"/>
                </a:moveTo>
                <a:lnTo>
                  <a:pt x="9004" y="0"/>
                </a:lnTo>
                <a:lnTo>
                  <a:pt x="3505" y="444"/>
                </a:lnTo>
                <a:lnTo>
                  <a:pt x="0" y="1270"/>
                </a:lnTo>
                <a:lnTo>
                  <a:pt x="3632" y="2095"/>
                </a:lnTo>
                <a:lnTo>
                  <a:pt x="9067" y="2679"/>
                </a:lnTo>
                <a:lnTo>
                  <a:pt x="19596" y="2679"/>
                </a:lnTo>
                <a:lnTo>
                  <a:pt x="25018" y="2095"/>
                </a:lnTo>
                <a:lnTo>
                  <a:pt x="28625" y="1270"/>
                </a:lnTo>
                <a:lnTo>
                  <a:pt x="25145" y="444"/>
                </a:lnTo>
                <a:lnTo>
                  <a:pt x="1967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19846" y="1328534"/>
            <a:ext cx="33020" cy="3175"/>
          </a:xfrm>
          <a:custGeom>
            <a:avLst/>
            <a:gdLst/>
            <a:ahLst/>
            <a:cxnLst/>
            <a:rect l="l" t="t" r="r" b="b"/>
            <a:pathLst>
              <a:path w="33019" h="3175">
                <a:moveTo>
                  <a:pt x="0" y="25"/>
                </a:moveTo>
                <a:lnTo>
                  <a:pt x="0" y="1079"/>
                </a:lnTo>
                <a:lnTo>
                  <a:pt x="3111" y="2171"/>
                </a:lnTo>
                <a:lnTo>
                  <a:pt x="8521" y="2781"/>
                </a:lnTo>
                <a:lnTo>
                  <a:pt x="24155" y="2781"/>
                </a:lnTo>
                <a:lnTo>
                  <a:pt x="29400" y="2171"/>
                </a:lnTo>
                <a:lnTo>
                  <a:pt x="31064" y="1587"/>
                </a:lnTo>
                <a:lnTo>
                  <a:pt x="10083" y="1587"/>
                </a:lnTo>
                <a:lnTo>
                  <a:pt x="3321" y="990"/>
                </a:lnTo>
                <a:lnTo>
                  <a:pt x="0" y="25"/>
                </a:lnTo>
                <a:close/>
              </a:path>
              <a:path w="33019" h="3175">
                <a:moveTo>
                  <a:pt x="32512" y="0"/>
                </a:moveTo>
                <a:lnTo>
                  <a:pt x="29146" y="990"/>
                </a:lnTo>
                <a:lnTo>
                  <a:pt x="22580" y="1587"/>
                </a:lnTo>
                <a:lnTo>
                  <a:pt x="31064" y="1587"/>
                </a:lnTo>
                <a:lnTo>
                  <a:pt x="32512" y="1079"/>
                </a:lnTo>
                <a:lnTo>
                  <a:pt x="325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352051" y="132448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495" y="0"/>
                </a:moveTo>
                <a:lnTo>
                  <a:pt x="380" y="254"/>
                </a:lnTo>
                <a:lnTo>
                  <a:pt x="228" y="482"/>
                </a:lnTo>
                <a:lnTo>
                  <a:pt x="0" y="647"/>
                </a:lnTo>
                <a:lnTo>
                  <a:pt x="342" y="762"/>
                </a:lnTo>
                <a:lnTo>
                  <a:pt x="495" y="838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39436" y="1305308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596" y="0"/>
                </a:moveTo>
                <a:lnTo>
                  <a:pt x="0" y="0"/>
                </a:lnTo>
                <a:lnTo>
                  <a:pt x="177" y="482"/>
                </a:lnTo>
                <a:lnTo>
                  <a:pt x="304" y="1003"/>
                </a:lnTo>
                <a:lnTo>
                  <a:pt x="393" y="1511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57842" y="1305648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2273" y="0"/>
                </a:moveTo>
                <a:lnTo>
                  <a:pt x="1498" y="914"/>
                </a:lnTo>
                <a:lnTo>
                  <a:pt x="0" y="2527"/>
                </a:lnTo>
                <a:lnTo>
                  <a:pt x="317" y="3035"/>
                </a:lnTo>
                <a:lnTo>
                  <a:pt x="914" y="4102"/>
                </a:lnTo>
                <a:lnTo>
                  <a:pt x="2141" y="914"/>
                </a:lnTo>
                <a:lnTo>
                  <a:pt x="2387" y="215"/>
                </a:lnTo>
                <a:lnTo>
                  <a:pt x="22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58416" y="1299025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2095" y="0"/>
                </a:moveTo>
                <a:lnTo>
                  <a:pt x="711" y="1955"/>
                </a:lnTo>
                <a:lnTo>
                  <a:pt x="0" y="2870"/>
                </a:lnTo>
                <a:lnTo>
                  <a:pt x="1219" y="4775"/>
                </a:lnTo>
                <a:lnTo>
                  <a:pt x="1765" y="5727"/>
                </a:lnTo>
                <a:lnTo>
                  <a:pt x="2311" y="5092"/>
                </a:lnTo>
                <a:lnTo>
                  <a:pt x="2621" y="3835"/>
                </a:lnTo>
                <a:lnTo>
                  <a:pt x="2802" y="2870"/>
                </a:lnTo>
                <a:lnTo>
                  <a:pt x="2908" y="1498"/>
                </a:lnTo>
                <a:lnTo>
                  <a:pt x="20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60815" y="1297877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457" y="0"/>
                </a:moveTo>
                <a:lnTo>
                  <a:pt x="0" y="673"/>
                </a:lnTo>
                <a:lnTo>
                  <a:pt x="546" y="1650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58318" y="1292989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863" y="0"/>
                </a:moveTo>
                <a:lnTo>
                  <a:pt x="0" y="1308"/>
                </a:lnTo>
                <a:lnTo>
                  <a:pt x="761" y="2425"/>
                </a:lnTo>
                <a:lnTo>
                  <a:pt x="1422" y="3568"/>
                </a:lnTo>
                <a:lnTo>
                  <a:pt x="2222" y="5054"/>
                </a:lnTo>
                <a:lnTo>
                  <a:pt x="2844" y="4102"/>
                </a:lnTo>
                <a:lnTo>
                  <a:pt x="2565" y="2603"/>
                </a:lnTo>
                <a:lnTo>
                  <a:pt x="1955" y="1168"/>
                </a:lnTo>
                <a:lnTo>
                  <a:pt x="8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55414" y="12903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165" y="0"/>
                </a:moveTo>
                <a:lnTo>
                  <a:pt x="0" y="279"/>
                </a:lnTo>
                <a:lnTo>
                  <a:pt x="1079" y="1473"/>
                </a:lnTo>
                <a:lnTo>
                  <a:pt x="1892" y="2489"/>
                </a:lnTo>
                <a:lnTo>
                  <a:pt x="2603" y="3479"/>
                </a:lnTo>
                <a:lnTo>
                  <a:pt x="3390" y="2260"/>
                </a:lnTo>
                <a:lnTo>
                  <a:pt x="3187" y="2070"/>
                </a:lnTo>
                <a:lnTo>
                  <a:pt x="2146" y="1219"/>
                </a:lnTo>
                <a:lnTo>
                  <a:pt x="1168" y="558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54710" y="12898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330" y="368"/>
                </a:lnTo>
                <a:lnTo>
                  <a:pt x="419" y="22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50119" y="1288638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1790" y="0"/>
                </a:moveTo>
                <a:lnTo>
                  <a:pt x="1371" y="660"/>
                </a:lnTo>
                <a:lnTo>
                  <a:pt x="0" y="2565"/>
                </a:lnTo>
                <a:lnTo>
                  <a:pt x="838" y="3492"/>
                </a:lnTo>
                <a:lnTo>
                  <a:pt x="2463" y="5410"/>
                </a:lnTo>
                <a:lnTo>
                  <a:pt x="4013" y="3124"/>
                </a:lnTo>
                <a:lnTo>
                  <a:pt x="4648" y="2057"/>
                </a:lnTo>
                <a:lnTo>
                  <a:pt x="4241" y="1600"/>
                </a:lnTo>
                <a:lnTo>
                  <a:pt x="3289" y="609"/>
                </a:lnTo>
                <a:lnTo>
                  <a:pt x="2793" y="381"/>
                </a:lnTo>
                <a:lnTo>
                  <a:pt x="17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47534" y="1287423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228" y="0"/>
                </a:moveTo>
                <a:lnTo>
                  <a:pt x="0" y="1054"/>
                </a:lnTo>
                <a:lnTo>
                  <a:pt x="762" y="1828"/>
                </a:lnTo>
                <a:lnTo>
                  <a:pt x="2222" y="3390"/>
                </a:lnTo>
                <a:lnTo>
                  <a:pt x="3467" y="1663"/>
                </a:lnTo>
                <a:lnTo>
                  <a:pt x="3873" y="1028"/>
                </a:lnTo>
                <a:lnTo>
                  <a:pt x="2628" y="596"/>
                </a:lnTo>
                <a:lnTo>
                  <a:pt x="1397" y="25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46523" y="1289100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5">
                <a:moveTo>
                  <a:pt x="888" y="0"/>
                </a:moveTo>
                <a:lnTo>
                  <a:pt x="0" y="4470"/>
                </a:lnTo>
                <a:lnTo>
                  <a:pt x="609" y="5105"/>
                </a:lnTo>
                <a:lnTo>
                  <a:pt x="2184" y="3124"/>
                </a:lnTo>
                <a:lnTo>
                  <a:pt x="2920" y="2133"/>
                </a:lnTo>
                <a:lnTo>
                  <a:pt x="8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46171" y="12942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28" y="0"/>
                </a:moveTo>
                <a:lnTo>
                  <a:pt x="0" y="1143"/>
                </a:lnTo>
                <a:lnTo>
                  <a:pt x="622" y="406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45549" y="129499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1612" y="0"/>
                </a:moveTo>
                <a:lnTo>
                  <a:pt x="787" y="965"/>
                </a:lnTo>
                <a:lnTo>
                  <a:pt x="419" y="1358"/>
                </a:lnTo>
                <a:lnTo>
                  <a:pt x="0" y="3479"/>
                </a:lnTo>
                <a:lnTo>
                  <a:pt x="647" y="4140"/>
                </a:lnTo>
                <a:lnTo>
                  <a:pt x="1866" y="5461"/>
                </a:lnTo>
                <a:lnTo>
                  <a:pt x="3441" y="3708"/>
                </a:lnTo>
                <a:lnTo>
                  <a:pt x="4178" y="2819"/>
                </a:lnTo>
                <a:lnTo>
                  <a:pt x="2501" y="939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44613" y="1299085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812" y="0"/>
                </a:moveTo>
                <a:lnTo>
                  <a:pt x="0" y="4038"/>
                </a:lnTo>
                <a:lnTo>
                  <a:pt x="901" y="3340"/>
                </a:lnTo>
                <a:lnTo>
                  <a:pt x="2438" y="1752"/>
                </a:lnTo>
                <a:lnTo>
                  <a:pt x="1930" y="1168"/>
                </a:lnTo>
                <a:lnTo>
                  <a:pt x="8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43708" y="130393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155" y="4254"/>
                </a:moveTo>
                <a:lnTo>
                  <a:pt x="787" y="4254"/>
                </a:lnTo>
                <a:lnTo>
                  <a:pt x="749" y="4584"/>
                </a:lnTo>
                <a:lnTo>
                  <a:pt x="1155" y="4254"/>
                </a:lnTo>
                <a:close/>
              </a:path>
              <a:path w="3175" h="5080">
                <a:moveTo>
                  <a:pt x="952" y="0"/>
                </a:moveTo>
                <a:lnTo>
                  <a:pt x="698" y="228"/>
                </a:lnTo>
                <a:lnTo>
                  <a:pt x="0" y="3759"/>
                </a:lnTo>
                <a:lnTo>
                  <a:pt x="495" y="4292"/>
                </a:lnTo>
                <a:lnTo>
                  <a:pt x="787" y="4254"/>
                </a:lnTo>
                <a:lnTo>
                  <a:pt x="1155" y="4254"/>
                </a:lnTo>
                <a:lnTo>
                  <a:pt x="3136" y="2590"/>
                </a:lnTo>
                <a:lnTo>
                  <a:pt x="2463" y="1714"/>
                </a:lnTo>
                <a:lnTo>
                  <a:pt x="1714" y="838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43960" y="13092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93" y="0"/>
                </a:moveTo>
                <a:lnTo>
                  <a:pt x="0" y="1143"/>
                </a:lnTo>
                <a:lnTo>
                  <a:pt x="762" y="482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351756" y="1318521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082" y="0"/>
                </a:moveTo>
                <a:lnTo>
                  <a:pt x="1435" y="482"/>
                </a:lnTo>
                <a:lnTo>
                  <a:pt x="736" y="838"/>
                </a:lnTo>
                <a:lnTo>
                  <a:pt x="0" y="1155"/>
                </a:lnTo>
                <a:lnTo>
                  <a:pt x="698" y="1371"/>
                </a:lnTo>
                <a:lnTo>
                  <a:pt x="1346" y="1612"/>
                </a:lnTo>
                <a:lnTo>
                  <a:pt x="1905" y="1879"/>
                </a:lnTo>
                <a:lnTo>
                  <a:pt x="2476" y="939"/>
                </a:lnTo>
                <a:lnTo>
                  <a:pt x="20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52649" y="131688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723" y="584"/>
                </a:moveTo>
                <a:lnTo>
                  <a:pt x="279" y="393"/>
                </a:lnTo>
                <a:lnTo>
                  <a:pt x="0" y="304"/>
                </a:lnTo>
                <a:lnTo>
                  <a:pt x="457" y="0"/>
                </a:lnTo>
                <a:lnTo>
                  <a:pt x="723" y="5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53549" y="1314686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3098" y="0"/>
                </a:moveTo>
                <a:lnTo>
                  <a:pt x="2235" y="431"/>
                </a:lnTo>
                <a:lnTo>
                  <a:pt x="0" y="1917"/>
                </a:lnTo>
                <a:lnTo>
                  <a:pt x="558" y="3162"/>
                </a:lnTo>
                <a:lnTo>
                  <a:pt x="901" y="3352"/>
                </a:lnTo>
                <a:lnTo>
                  <a:pt x="723" y="3517"/>
                </a:lnTo>
                <a:lnTo>
                  <a:pt x="1003" y="4178"/>
                </a:lnTo>
                <a:lnTo>
                  <a:pt x="1789" y="2755"/>
                </a:lnTo>
                <a:lnTo>
                  <a:pt x="2438" y="1435"/>
                </a:lnTo>
                <a:lnTo>
                  <a:pt x="30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55157" y="1308547"/>
            <a:ext cx="3810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2311" y="0"/>
                </a:moveTo>
                <a:lnTo>
                  <a:pt x="0" y="2298"/>
                </a:lnTo>
                <a:lnTo>
                  <a:pt x="469" y="3327"/>
                </a:lnTo>
                <a:lnTo>
                  <a:pt x="1600" y="5283"/>
                </a:lnTo>
                <a:lnTo>
                  <a:pt x="2006" y="4978"/>
                </a:lnTo>
                <a:lnTo>
                  <a:pt x="2489" y="3898"/>
                </a:lnTo>
                <a:lnTo>
                  <a:pt x="3340" y="1816"/>
                </a:lnTo>
                <a:lnTo>
                  <a:pt x="23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41425" y="1286280"/>
            <a:ext cx="5080" cy="19685"/>
          </a:xfrm>
          <a:custGeom>
            <a:avLst/>
            <a:gdLst/>
            <a:ahLst/>
            <a:cxnLst/>
            <a:rect l="l" t="t" r="r" b="b"/>
            <a:pathLst>
              <a:path w="5080" h="19684">
                <a:moveTo>
                  <a:pt x="3492" y="0"/>
                </a:moveTo>
                <a:lnTo>
                  <a:pt x="2717" y="165"/>
                </a:lnTo>
                <a:lnTo>
                  <a:pt x="0" y="19583"/>
                </a:lnTo>
                <a:lnTo>
                  <a:pt x="393" y="19291"/>
                </a:lnTo>
                <a:lnTo>
                  <a:pt x="1079" y="18935"/>
                </a:lnTo>
                <a:lnTo>
                  <a:pt x="1297" y="18935"/>
                </a:lnTo>
                <a:lnTo>
                  <a:pt x="4940" y="660"/>
                </a:lnTo>
                <a:lnTo>
                  <a:pt x="4521" y="228"/>
                </a:lnTo>
                <a:lnTo>
                  <a:pt x="3492" y="0"/>
                </a:lnTo>
                <a:close/>
              </a:path>
              <a:path w="5080" h="19684">
                <a:moveTo>
                  <a:pt x="1297" y="18935"/>
                </a:moveTo>
                <a:lnTo>
                  <a:pt x="1079" y="18935"/>
                </a:lnTo>
                <a:lnTo>
                  <a:pt x="1168" y="19583"/>
                </a:lnTo>
                <a:lnTo>
                  <a:pt x="1297" y="189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47495" y="1291626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98" y="0"/>
                </a:moveTo>
                <a:lnTo>
                  <a:pt x="762" y="2019"/>
                </a:lnTo>
                <a:lnTo>
                  <a:pt x="0" y="2946"/>
                </a:lnTo>
                <a:lnTo>
                  <a:pt x="901" y="3911"/>
                </a:lnTo>
                <a:lnTo>
                  <a:pt x="2552" y="5765"/>
                </a:lnTo>
                <a:lnTo>
                  <a:pt x="3352" y="4787"/>
                </a:lnTo>
                <a:lnTo>
                  <a:pt x="4102" y="3810"/>
                </a:lnTo>
                <a:lnTo>
                  <a:pt x="4775" y="2857"/>
                </a:lnTo>
                <a:lnTo>
                  <a:pt x="3975" y="1892"/>
                </a:lnTo>
                <a:lnTo>
                  <a:pt x="22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52924" y="1291092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197" y="0"/>
                </a:moveTo>
                <a:lnTo>
                  <a:pt x="1467" y="1206"/>
                </a:lnTo>
                <a:lnTo>
                  <a:pt x="825" y="2197"/>
                </a:lnTo>
                <a:lnTo>
                  <a:pt x="0" y="3365"/>
                </a:lnTo>
                <a:lnTo>
                  <a:pt x="850" y="4381"/>
                </a:lnTo>
                <a:lnTo>
                  <a:pt x="1651" y="5397"/>
                </a:lnTo>
                <a:lnTo>
                  <a:pt x="2425" y="6438"/>
                </a:lnTo>
                <a:lnTo>
                  <a:pt x="3225" y="5397"/>
                </a:lnTo>
                <a:lnTo>
                  <a:pt x="4762" y="3213"/>
                </a:lnTo>
                <a:lnTo>
                  <a:pt x="4064" y="2197"/>
                </a:lnTo>
                <a:lnTo>
                  <a:pt x="3162" y="1079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350397" y="129489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22" y="0"/>
                </a:moveTo>
                <a:lnTo>
                  <a:pt x="1499" y="1003"/>
                </a:lnTo>
                <a:lnTo>
                  <a:pt x="0" y="2895"/>
                </a:lnTo>
                <a:lnTo>
                  <a:pt x="950" y="3987"/>
                </a:lnTo>
                <a:lnTo>
                  <a:pt x="1612" y="4813"/>
                </a:lnTo>
                <a:lnTo>
                  <a:pt x="2349" y="5778"/>
                </a:lnTo>
                <a:lnTo>
                  <a:pt x="3997" y="3848"/>
                </a:lnTo>
                <a:lnTo>
                  <a:pt x="4622" y="3060"/>
                </a:lnTo>
                <a:lnTo>
                  <a:pt x="3848" y="2019"/>
                </a:lnTo>
                <a:lnTo>
                  <a:pt x="2995" y="939"/>
                </a:lnTo>
                <a:lnTo>
                  <a:pt x="22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47740" y="129820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324" y="0"/>
                </a:moveTo>
                <a:lnTo>
                  <a:pt x="1544" y="952"/>
                </a:lnTo>
                <a:lnTo>
                  <a:pt x="704" y="1905"/>
                </a:lnTo>
                <a:lnTo>
                  <a:pt x="0" y="2641"/>
                </a:lnTo>
                <a:lnTo>
                  <a:pt x="812" y="3543"/>
                </a:lnTo>
                <a:lnTo>
                  <a:pt x="2273" y="5359"/>
                </a:lnTo>
                <a:lnTo>
                  <a:pt x="3086" y="4546"/>
                </a:lnTo>
                <a:lnTo>
                  <a:pt x="3886" y="3708"/>
                </a:lnTo>
                <a:lnTo>
                  <a:pt x="4648" y="2857"/>
                </a:lnTo>
                <a:lnTo>
                  <a:pt x="3821" y="1778"/>
                </a:lnTo>
                <a:lnTo>
                  <a:pt x="3094" y="889"/>
                </a:lnTo>
                <a:lnTo>
                  <a:pt x="23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45038" y="1301234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2362" y="0"/>
                </a:moveTo>
                <a:lnTo>
                  <a:pt x="1600" y="800"/>
                </a:lnTo>
                <a:lnTo>
                  <a:pt x="825" y="1574"/>
                </a:lnTo>
                <a:lnTo>
                  <a:pt x="0" y="2336"/>
                </a:lnTo>
                <a:lnTo>
                  <a:pt x="787" y="3187"/>
                </a:lnTo>
                <a:lnTo>
                  <a:pt x="1498" y="4051"/>
                </a:lnTo>
                <a:lnTo>
                  <a:pt x="2197" y="4940"/>
                </a:lnTo>
                <a:lnTo>
                  <a:pt x="3022" y="4216"/>
                </a:lnTo>
                <a:lnTo>
                  <a:pt x="3822" y="3467"/>
                </a:lnTo>
                <a:lnTo>
                  <a:pt x="4597" y="2705"/>
                </a:lnTo>
                <a:lnTo>
                  <a:pt x="3911" y="1803"/>
                </a:lnTo>
                <a:lnTo>
                  <a:pt x="23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55667" y="1294759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349" y="0"/>
                </a:moveTo>
                <a:lnTo>
                  <a:pt x="1578" y="1117"/>
                </a:lnTo>
                <a:lnTo>
                  <a:pt x="800" y="2171"/>
                </a:lnTo>
                <a:lnTo>
                  <a:pt x="0" y="3187"/>
                </a:lnTo>
                <a:lnTo>
                  <a:pt x="863" y="4356"/>
                </a:lnTo>
                <a:lnTo>
                  <a:pt x="1689" y="5524"/>
                </a:lnTo>
                <a:lnTo>
                  <a:pt x="2451" y="6680"/>
                </a:lnTo>
                <a:lnTo>
                  <a:pt x="3175" y="5753"/>
                </a:lnTo>
                <a:lnTo>
                  <a:pt x="4559" y="3759"/>
                </a:lnTo>
                <a:lnTo>
                  <a:pt x="3077" y="1104"/>
                </a:lnTo>
                <a:lnTo>
                  <a:pt x="23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53081" y="1298383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60" y="0"/>
                </a:moveTo>
                <a:lnTo>
                  <a:pt x="1524" y="939"/>
                </a:lnTo>
                <a:lnTo>
                  <a:pt x="774" y="1828"/>
                </a:lnTo>
                <a:lnTo>
                  <a:pt x="0" y="2705"/>
                </a:lnTo>
                <a:lnTo>
                  <a:pt x="863" y="3860"/>
                </a:lnTo>
                <a:lnTo>
                  <a:pt x="1701" y="5029"/>
                </a:lnTo>
                <a:lnTo>
                  <a:pt x="2501" y="6223"/>
                </a:lnTo>
                <a:lnTo>
                  <a:pt x="3251" y="5346"/>
                </a:lnTo>
                <a:lnTo>
                  <a:pt x="4711" y="3505"/>
                </a:lnTo>
                <a:lnTo>
                  <a:pt x="3124" y="1155"/>
                </a:lnTo>
                <a:lnTo>
                  <a:pt x="22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50342" y="1301492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387" y="0"/>
                </a:moveTo>
                <a:lnTo>
                  <a:pt x="812" y="1676"/>
                </a:lnTo>
                <a:lnTo>
                  <a:pt x="0" y="2489"/>
                </a:lnTo>
                <a:lnTo>
                  <a:pt x="770" y="3505"/>
                </a:lnTo>
                <a:lnTo>
                  <a:pt x="1879" y="5041"/>
                </a:lnTo>
                <a:lnTo>
                  <a:pt x="2590" y="5041"/>
                </a:lnTo>
                <a:lnTo>
                  <a:pt x="2514" y="5283"/>
                </a:lnTo>
                <a:lnTo>
                  <a:pt x="2336" y="5715"/>
                </a:lnTo>
                <a:lnTo>
                  <a:pt x="2552" y="6032"/>
                </a:lnTo>
                <a:lnTo>
                  <a:pt x="3352" y="5219"/>
                </a:lnTo>
                <a:lnTo>
                  <a:pt x="4140" y="4381"/>
                </a:lnTo>
                <a:lnTo>
                  <a:pt x="4889" y="3505"/>
                </a:lnTo>
                <a:lnTo>
                  <a:pt x="4102" y="2324"/>
                </a:lnTo>
                <a:lnTo>
                  <a:pt x="238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47544" y="1304357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2425" y="0"/>
                </a:moveTo>
                <a:lnTo>
                  <a:pt x="838" y="1498"/>
                </a:lnTo>
                <a:lnTo>
                  <a:pt x="0" y="2235"/>
                </a:lnTo>
                <a:lnTo>
                  <a:pt x="723" y="3187"/>
                </a:lnTo>
                <a:lnTo>
                  <a:pt x="2120" y="2578"/>
                </a:lnTo>
                <a:lnTo>
                  <a:pt x="3327" y="2336"/>
                </a:lnTo>
                <a:lnTo>
                  <a:pt x="4076" y="2235"/>
                </a:lnTo>
                <a:lnTo>
                  <a:pt x="2997" y="736"/>
                </a:lnTo>
                <a:lnTo>
                  <a:pt x="24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52156" y="13077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495"/>
                </a:lnTo>
                <a:lnTo>
                  <a:pt x="368" y="12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44761" y="130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12" y="0"/>
                </a:moveTo>
                <a:lnTo>
                  <a:pt x="1625" y="673"/>
                </a:lnTo>
                <a:lnTo>
                  <a:pt x="0" y="1993"/>
                </a:lnTo>
                <a:lnTo>
                  <a:pt x="368" y="2476"/>
                </a:lnTo>
                <a:lnTo>
                  <a:pt x="1650" y="1562"/>
                </a:lnTo>
                <a:lnTo>
                  <a:pt x="2362" y="1155"/>
                </a:lnTo>
                <a:lnTo>
                  <a:pt x="3022" y="838"/>
                </a:lnTo>
                <a:lnTo>
                  <a:pt x="2806" y="571"/>
                </a:lnTo>
                <a:lnTo>
                  <a:pt x="2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349765" y="131103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03" y="0"/>
                </a:moveTo>
                <a:lnTo>
                  <a:pt x="0" y="190"/>
                </a:lnTo>
                <a:lnTo>
                  <a:pt x="317" y="190"/>
                </a:lnTo>
                <a:lnTo>
                  <a:pt x="2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348740" y="131325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514" y="0"/>
                </a:moveTo>
                <a:lnTo>
                  <a:pt x="1765" y="698"/>
                </a:lnTo>
                <a:lnTo>
                  <a:pt x="914" y="1295"/>
                </a:lnTo>
                <a:lnTo>
                  <a:pt x="0" y="1790"/>
                </a:lnTo>
                <a:lnTo>
                  <a:pt x="266" y="1828"/>
                </a:lnTo>
                <a:lnTo>
                  <a:pt x="673" y="1930"/>
                </a:lnTo>
                <a:lnTo>
                  <a:pt x="2654" y="241"/>
                </a:lnTo>
                <a:lnTo>
                  <a:pt x="25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55893" y="1302332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2197" y="0"/>
                </a:moveTo>
                <a:lnTo>
                  <a:pt x="1485" y="939"/>
                </a:lnTo>
                <a:lnTo>
                  <a:pt x="727" y="1879"/>
                </a:lnTo>
                <a:lnTo>
                  <a:pt x="0" y="2730"/>
                </a:lnTo>
                <a:lnTo>
                  <a:pt x="571" y="3581"/>
                </a:lnTo>
                <a:lnTo>
                  <a:pt x="1663" y="5372"/>
                </a:lnTo>
                <a:lnTo>
                  <a:pt x="2413" y="4584"/>
                </a:lnTo>
                <a:lnTo>
                  <a:pt x="3949" y="2832"/>
                </a:lnTo>
                <a:lnTo>
                  <a:pt x="3374" y="1854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53176" y="130546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349" y="0"/>
                </a:moveTo>
                <a:lnTo>
                  <a:pt x="799" y="1727"/>
                </a:lnTo>
                <a:lnTo>
                  <a:pt x="0" y="2501"/>
                </a:lnTo>
                <a:lnTo>
                  <a:pt x="1145" y="4241"/>
                </a:lnTo>
                <a:lnTo>
                  <a:pt x="1600" y="5003"/>
                </a:lnTo>
                <a:lnTo>
                  <a:pt x="2516" y="4152"/>
                </a:lnTo>
                <a:lnTo>
                  <a:pt x="3225" y="3454"/>
                </a:lnTo>
                <a:lnTo>
                  <a:pt x="4013" y="2628"/>
                </a:lnTo>
                <a:lnTo>
                  <a:pt x="3463" y="1701"/>
                </a:lnTo>
                <a:lnTo>
                  <a:pt x="23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350345" y="130835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463" y="0"/>
                </a:moveTo>
                <a:lnTo>
                  <a:pt x="1649" y="800"/>
                </a:lnTo>
                <a:lnTo>
                  <a:pt x="850" y="1549"/>
                </a:lnTo>
                <a:lnTo>
                  <a:pt x="0" y="2311"/>
                </a:lnTo>
                <a:lnTo>
                  <a:pt x="355" y="2882"/>
                </a:lnTo>
                <a:lnTo>
                  <a:pt x="1295" y="2933"/>
                </a:lnTo>
                <a:lnTo>
                  <a:pt x="1854" y="3073"/>
                </a:lnTo>
                <a:lnTo>
                  <a:pt x="2336" y="3213"/>
                </a:lnTo>
                <a:lnTo>
                  <a:pt x="2019" y="3695"/>
                </a:lnTo>
                <a:lnTo>
                  <a:pt x="1676" y="4114"/>
                </a:lnTo>
                <a:lnTo>
                  <a:pt x="1295" y="4521"/>
                </a:lnTo>
                <a:lnTo>
                  <a:pt x="1447" y="4787"/>
                </a:lnTo>
                <a:lnTo>
                  <a:pt x="2362" y="4013"/>
                </a:lnTo>
                <a:lnTo>
                  <a:pt x="4051" y="2476"/>
                </a:lnTo>
                <a:lnTo>
                  <a:pt x="2992" y="774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49562" y="1313949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2078" y="0"/>
                </a:moveTo>
                <a:lnTo>
                  <a:pt x="440" y="1409"/>
                </a:lnTo>
                <a:lnTo>
                  <a:pt x="833" y="1549"/>
                </a:lnTo>
                <a:lnTo>
                  <a:pt x="262" y="2222"/>
                </a:lnTo>
                <a:lnTo>
                  <a:pt x="0" y="2463"/>
                </a:lnTo>
                <a:lnTo>
                  <a:pt x="20" y="2641"/>
                </a:lnTo>
                <a:lnTo>
                  <a:pt x="973" y="2705"/>
                </a:lnTo>
                <a:lnTo>
                  <a:pt x="1760" y="2857"/>
                </a:lnTo>
                <a:lnTo>
                  <a:pt x="2421" y="3048"/>
                </a:lnTo>
                <a:lnTo>
                  <a:pt x="3244" y="2514"/>
                </a:lnTo>
                <a:lnTo>
                  <a:pt x="3211" y="2222"/>
                </a:lnTo>
                <a:lnTo>
                  <a:pt x="2820" y="1409"/>
                </a:lnTo>
                <a:lnTo>
                  <a:pt x="20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52050" y="1311286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616" y="0"/>
                </a:moveTo>
                <a:lnTo>
                  <a:pt x="1790" y="762"/>
                </a:lnTo>
                <a:lnTo>
                  <a:pt x="0" y="2311"/>
                </a:lnTo>
                <a:lnTo>
                  <a:pt x="1282" y="4838"/>
                </a:lnTo>
                <a:lnTo>
                  <a:pt x="2501" y="4038"/>
                </a:lnTo>
                <a:lnTo>
                  <a:pt x="4279" y="2819"/>
                </a:lnTo>
                <a:lnTo>
                  <a:pt x="26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39322" y="130260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1054" y="330"/>
                </a:lnTo>
                <a:lnTo>
                  <a:pt x="825" y="1866"/>
                </a:lnTo>
                <a:lnTo>
                  <a:pt x="0" y="1536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39437" y="13002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1257" y="330"/>
                </a:lnTo>
                <a:lnTo>
                  <a:pt x="1054" y="1790"/>
                </a:lnTo>
                <a:lnTo>
                  <a:pt x="0" y="1447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39564" y="129790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460" y="330"/>
                </a:lnTo>
                <a:lnTo>
                  <a:pt x="1282" y="1714"/>
                </a:lnTo>
                <a:lnTo>
                  <a:pt x="0" y="1384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39680" y="129556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676" y="330"/>
                </a:lnTo>
                <a:lnTo>
                  <a:pt x="1485" y="1638"/>
                </a:lnTo>
                <a:lnTo>
                  <a:pt x="0" y="1295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339799" y="129321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879" y="330"/>
                </a:lnTo>
                <a:lnTo>
                  <a:pt x="1714" y="1549"/>
                </a:lnTo>
                <a:lnTo>
                  <a:pt x="0" y="1219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339910" y="1290863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63" y="0"/>
                </a:moveTo>
                <a:lnTo>
                  <a:pt x="2108" y="342"/>
                </a:lnTo>
                <a:lnTo>
                  <a:pt x="1943" y="1473"/>
                </a:lnTo>
                <a:lnTo>
                  <a:pt x="0" y="1143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340051" y="128851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38" y="0"/>
                </a:moveTo>
                <a:lnTo>
                  <a:pt x="2285" y="330"/>
                </a:lnTo>
                <a:lnTo>
                  <a:pt x="2146" y="1397"/>
                </a:lnTo>
                <a:lnTo>
                  <a:pt x="0" y="1054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337592" y="13209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0"/>
                </a:moveTo>
                <a:lnTo>
                  <a:pt x="223" y="279"/>
                </a:lnTo>
                <a:lnTo>
                  <a:pt x="380" y="558"/>
                </a:lnTo>
                <a:lnTo>
                  <a:pt x="444" y="927"/>
                </a:lnTo>
                <a:lnTo>
                  <a:pt x="528" y="558"/>
                </a:lnTo>
                <a:lnTo>
                  <a:pt x="711" y="266"/>
                </a:lnTo>
                <a:lnTo>
                  <a:pt x="952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37511" y="132257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20" y="0"/>
                </a:moveTo>
                <a:lnTo>
                  <a:pt x="444" y="355"/>
                </a:lnTo>
                <a:lnTo>
                  <a:pt x="240" y="685"/>
                </a:lnTo>
                <a:lnTo>
                  <a:pt x="0" y="914"/>
                </a:lnTo>
                <a:lnTo>
                  <a:pt x="1016" y="927"/>
                </a:lnTo>
                <a:lnTo>
                  <a:pt x="754" y="673"/>
                </a:lnTo>
                <a:lnTo>
                  <a:pt x="571" y="355"/>
                </a:lnTo>
                <a:lnTo>
                  <a:pt x="5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41026" y="132113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0"/>
                </a:moveTo>
                <a:lnTo>
                  <a:pt x="190" y="203"/>
                </a:lnTo>
                <a:lnTo>
                  <a:pt x="317" y="469"/>
                </a:lnTo>
                <a:lnTo>
                  <a:pt x="381" y="762"/>
                </a:lnTo>
                <a:lnTo>
                  <a:pt x="495" y="469"/>
                </a:lnTo>
                <a:lnTo>
                  <a:pt x="746" y="203"/>
                </a:lnTo>
                <a:lnTo>
                  <a:pt x="914" y="6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40834" y="132288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495" y="0"/>
                </a:moveTo>
                <a:lnTo>
                  <a:pt x="385" y="266"/>
                </a:lnTo>
                <a:lnTo>
                  <a:pt x="212" y="520"/>
                </a:lnTo>
                <a:lnTo>
                  <a:pt x="0" y="685"/>
                </a:lnTo>
                <a:lnTo>
                  <a:pt x="888" y="736"/>
                </a:lnTo>
                <a:lnTo>
                  <a:pt x="691" y="507"/>
                </a:lnTo>
                <a:lnTo>
                  <a:pt x="558" y="266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44195" y="13214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0"/>
                </a:moveTo>
                <a:lnTo>
                  <a:pt x="139" y="139"/>
                </a:lnTo>
                <a:lnTo>
                  <a:pt x="304" y="495"/>
                </a:lnTo>
                <a:lnTo>
                  <a:pt x="393" y="330"/>
                </a:lnTo>
                <a:lnTo>
                  <a:pt x="508" y="190"/>
                </a:lnTo>
                <a:lnTo>
                  <a:pt x="673" y="7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44017" y="132332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355" y="0"/>
                </a:moveTo>
                <a:lnTo>
                  <a:pt x="266" y="177"/>
                </a:lnTo>
                <a:lnTo>
                  <a:pt x="0" y="431"/>
                </a:lnTo>
                <a:lnTo>
                  <a:pt x="673" y="495"/>
                </a:lnTo>
                <a:lnTo>
                  <a:pt x="546" y="368"/>
                </a:lnTo>
                <a:lnTo>
                  <a:pt x="431" y="17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47193" y="132190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78" y="126"/>
                </a:lnTo>
                <a:lnTo>
                  <a:pt x="203" y="520"/>
                </a:lnTo>
                <a:lnTo>
                  <a:pt x="332" y="330"/>
                </a:lnTo>
                <a:lnTo>
                  <a:pt x="622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46760" y="132364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93" y="0"/>
                </a:moveTo>
                <a:lnTo>
                  <a:pt x="152" y="292"/>
                </a:lnTo>
                <a:lnTo>
                  <a:pt x="0" y="393"/>
                </a:lnTo>
                <a:lnTo>
                  <a:pt x="596" y="482"/>
                </a:lnTo>
                <a:lnTo>
                  <a:pt x="486" y="292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49930" y="13225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88" y="152"/>
                </a:lnTo>
                <a:lnTo>
                  <a:pt x="177" y="508"/>
                </a:lnTo>
                <a:lnTo>
                  <a:pt x="511" y="15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349549" y="132423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41" y="0"/>
                </a:moveTo>
                <a:lnTo>
                  <a:pt x="0" y="253"/>
                </a:lnTo>
                <a:lnTo>
                  <a:pt x="342" y="317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38727" y="13212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549" y="0"/>
                </a:moveTo>
                <a:lnTo>
                  <a:pt x="444" y="0"/>
                </a:lnTo>
                <a:lnTo>
                  <a:pt x="0" y="444"/>
                </a:lnTo>
                <a:lnTo>
                  <a:pt x="0" y="1524"/>
                </a:lnTo>
                <a:lnTo>
                  <a:pt x="444" y="1981"/>
                </a:lnTo>
                <a:lnTo>
                  <a:pt x="1549" y="1981"/>
                </a:lnTo>
                <a:lnTo>
                  <a:pt x="1981" y="1524"/>
                </a:lnTo>
                <a:lnTo>
                  <a:pt x="1981" y="444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342024" y="132158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435" y="0"/>
                </a:moveTo>
                <a:lnTo>
                  <a:pt x="419" y="0"/>
                </a:lnTo>
                <a:lnTo>
                  <a:pt x="0" y="419"/>
                </a:lnTo>
                <a:lnTo>
                  <a:pt x="0" y="1422"/>
                </a:lnTo>
                <a:lnTo>
                  <a:pt x="419" y="1841"/>
                </a:lnTo>
                <a:lnTo>
                  <a:pt x="1435" y="1841"/>
                </a:lnTo>
                <a:lnTo>
                  <a:pt x="1841" y="1422"/>
                </a:lnTo>
                <a:lnTo>
                  <a:pt x="1841" y="419"/>
                </a:lnTo>
                <a:lnTo>
                  <a:pt x="14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345011" y="132190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08" y="0"/>
                </a:moveTo>
                <a:lnTo>
                  <a:pt x="368" y="0"/>
                </a:lnTo>
                <a:lnTo>
                  <a:pt x="0" y="393"/>
                </a:lnTo>
                <a:lnTo>
                  <a:pt x="0" y="1320"/>
                </a:lnTo>
                <a:lnTo>
                  <a:pt x="368" y="1689"/>
                </a:lnTo>
                <a:lnTo>
                  <a:pt x="1308" y="1689"/>
                </a:lnTo>
                <a:lnTo>
                  <a:pt x="1676" y="1320"/>
                </a:lnTo>
                <a:lnTo>
                  <a:pt x="1676" y="393"/>
                </a:lnTo>
                <a:lnTo>
                  <a:pt x="1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347846" y="132251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30" y="0"/>
                </a:lnTo>
                <a:lnTo>
                  <a:pt x="0" y="342"/>
                </a:lnTo>
                <a:lnTo>
                  <a:pt x="0" y="1206"/>
                </a:lnTo>
                <a:lnTo>
                  <a:pt x="330" y="1549"/>
                </a:lnTo>
                <a:lnTo>
                  <a:pt x="1193" y="1549"/>
                </a:lnTo>
                <a:lnTo>
                  <a:pt x="1536" y="1206"/>
                </a:lnTo>
                <a:lnTo>
                  <a:pt x="1536" y="34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350495" y="132327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04" y="0"/>
                </a:moveTo>
                <a:lnTo>
                  <a:pt x="317" y="0"/>
                </a:lnTo>
                <a:lnTo>
                  <a:pt x="0" y="317"/>
                </a:lnTo>
                <a:lnTo>
                  <a:pt x="0" y="1079"/>
                </a:lnTo>
                <a:lnTo>
                  <a:pt x="317" y="1397"/>
                </a:lnTo>
                <a:lnTo>
                  <a:pt x="1104" y="1397"/>
                </a:lnTo>
                <a:lnTo>
                  <a:pt x="1422" y="1079"/>
                </a:lnTo>
                <a:lnTo>
                  <a:pt x="1422" y="317"/>
                </a:lnTo>
                <a:lnTo>
                  <a:pt x="11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50449" y="129312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749"/>
                </a:lnTo>
                <a:lnTo>
                  <a:pt x="660" y="1587"/>
                </a:lnTo>
                <a:lnTo>
                  <a:pt x="190" y="2717"/>
                </a:lnTo>
                <a:lnTo>
                  <a:pt x="1257" y="133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353208" y="129642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660" y="749"/>
                </a:lnTo>
                <a:lnTo>
                  <a:pt x="660" y="1625"/>
                </a:lnTo>
                <a:lnTo>
                  <a:pt x="203" y="2755"/>
                </a:lnTo>
                <a:lnTo>
                  <a:pt x="1244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356206" y="13003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569" y="712"/>
                </a:moveTo>
                <a:lnTo>
                  <a:pt x="533" y="1663"/>
                </a:lnTo>
                <a:lnTo>
                  <a:pt x="0" y="2755"/>
                </a:lnTo>
                <a:lnTo>
                  <a:pt x="1168" y="1460"/>
                </a:lnTo>
                <a:lnTo>
                  <a:pt x="569" y="712"/>
                </a:lnTo>
                <a:close/>
              </a:path>
              <a:path w="1269" h="3175">
                <a:moveTo>
                  <a:pt x="0" y="0"/>
                </a:moveTo>
                <a:lnTo>
                  <a:pt x="569" y="71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358152" y="13036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22" y="1612"/>
                </a:lnTo>
                <a:lnTo>
                  <a:pt x="0" y="2641"/>
                </a:lnTo>
                <a:lnTo>
                  <a:pt x="1244" y="1447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353419" y="130347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35" y="1600"/>
                </a:lnTo>
                <a:lnTo>
                  <a:pt x="0" y="2654"/>
                </a:lnTo>
                <a:lnTo>
                  <a:pt x="1257" y="1435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347785" y="130252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35" y="1600"/>
                </a:lnTo>
                <a:lnTo>
                  <a:pt x="0" y="2641"/>
                </a:lnTo>
                <a:lnTo>
                  <a:pt x="1270" y="1435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50663" y="1299718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673"/>
                </a:lnTo>
                <a:lnTo>
                  <a:pt x="584" y="1562"/>
                </a:lnTo>
                <a:lnTo>
                  <a:pt x="25" y="2654"/>
                </a:lnTo>
                <a:lnTo>
                  <a:pt x="1193" y="135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347937" y="12964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673"/>
                </a:lnTo>
                <a:lnTo>
                  <a:pt x="584" y="1562"/>
                </a:lnTo>
                <a:lnTo>
                  <a:pt x="38" y="2654"/>
                </a:lnTo>
                <a:lnTo>
                  <a:pt x="1206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52992" y="1289499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0" y="0"/>
                </a:moveTo>
                <a:lnTo>
                  <a:pt x="635" y="635"/>
                </a:lnTo>
                <a:lnTo>
                  <a:pt x="723" y="1498"/>
                </a:lnTo>
                <a:lnTo>
                  <a:pt x="254" y="2641"/>
                </a:lnTo>
                <a:lnTo>
                  <a:pt x="1320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355998" y="1292992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96" y="660"/>
                </a:lnTo>
                <a:lnTo>
                  <a:pt x="647" y="1549"/>
                </a:lnTo>
                <a:lnTo>
                  <a:pt x="114" y="2641"/>
                </a:lnTo>
                <a:lnTo>
                  <a:pt x="1244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358738" y="129691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46" y="800"/>
                </a:lnTo>
                <a:lnTo>
                  <a:pt x="558" y="1854"/>
                </a:lnTo>
                <a:lnTo>
                  <a:pt x="101" y="2971"/>
                </a:lnTo>
                <a:lnTo>
                  <a:pt x="1054" y="153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55383" y="13065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330" y="0"/>
                </a:moveTo>
                <a:lnTo>
                  <a:pt x="800" y="952"/>
                </a:lnTo>
                <a:lnTo>
                  <a:pt x="622" y="1625"/>
                </a:lnTo>
                <a:lnTo>
                  <a:pt x="0" y="2667"/>
                </a:lnTo>
                <a:lnTo>
                  <a:pt x="1257" y="1460"/>
                </a:lnTo>
                <a:lnTo>
                  <a:pt x="3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354361" y="1312407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469" y="0"/>
                </a:moveTo>
                <a:lnTo>
                  <a:pt x="901" y="774"/>
                </a:lnTo>
                <a:lnTo>
                  <a:pt x="749" y="1651"/>
                </a:lnTo>
                <a:lnTo>
                  <a:pt x="0" y="2616"/>
                </a:lnTo>
                <a:lnTo>
                  <a:pt x="1384" y="1562"/>
                </a:lnTo>
                <a:lnTo>
                  <a:pt x="4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345292" y="130537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14" y="0"/>
                </a:moveTo>
                <a:lnTo>
                  <a:pt x="533" y="571"/>
                </a:lnTo>
                <a:lnTo>
                  <a:pt x="495" y="1270"/>
                </a:lnTo>
                <a:lnTo>
                  <a:pt x="0" y="2095"/>
                </a:lnTo>
                <a:lnTo>
                  <a:pt x="1003" y="1143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352568" y="130928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330" y="0"/>
                </a:moveTo>
                <a:lnTo>
                  <a:pt x="800" y="965"/>
                </a:lnTo>
                <a:lnTo>
                  <a:pt x="635" y="1625"/>
                </a:lnTo>
                <a:lnTo>
                  <a:pt x="0" y="2654"/>
                </a:lnTo>
                <a:lnTo>
                  <a:pt x="1257" y="1460"/>
                </a:lnTo>
                <a:lnTo>
                  <a:pt x="3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346352" y="1317217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3835" y="0"/>
                </a:moveTo>
                <a:lnTo>
                  <a:pt x="2197" y="50"/>
                </a:lnTo>
                <a:lnTo>
                  <a:pt x="1523" y="546"/>
                </a:lnTo>
                <a:lnTo>
                  <a:pt x="774" y="965"/>
                </a:lnTo>
                <a:lnTo>
                  <a:pt x="0" y="1320"/>
                </a:lnTo>
                <a:lnTo>
                  <a:pt x="1511" y="1536"/>
                </a:lnTo>
                <a:lnTo>
                  <a:pt x="2908" y="1828"/>
                </a:lnTo>
                <a:lnTo>
                  <a:pt x="4203" y="2146"/>
                </a:lnTo>
                <a:lnTo>
                  <a:pt x="5226" y="1828"/>
                </a:lnTo>
                <a:lnTo>
                  <a:pt x="6057" y="1447"/>
                </a:lnTo>
                <a:lnTo>
                  <a:pt x="6857" y="939"/>
                </a:lnTo>
                <a:lnTo>
                  <a:pt x="5460" y="292"/>
                </a:lnTo>
                <a:lnTo>
                  <a:pt x="38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344456" y="1307260"/>
            <a:ext cx="7620" cy="5080"/>
          </a:xfrm>
          <a:custGeom>
            <a:avLst/>
            <a:gdLst/>
            <a:ahLst/>
            <a:cxnLst/>
            <a:rect l="l" t="t" r="r" b="b"/>
            <a:pathLst>
              <a:path w="7619" h="5080">
                <a:moveTo>
                  <a:pt x="5183" y="3225"/>
                </a:moveTo>
                <a:lnTo>
                  <a:pt x="2616" y="3225"/>
                </a:lnTo>
                <a:lnTo>
                  <a:pt x="2316" y="4064"/>
                </a:lnTo>
                <a:lnTo>
                  <a:pt x="2095" y="4533"/>
                </a:lnTo>
                <a:lnTo>
                  <a:pt x="2832" y="4292"/>
                </a:lnTo>
                <a:lnTo>
                  <a:pt x="4140" y="4064"/>
                </a:lnTo>
                <a:lnTo>
                  <a:pt x="5183" y="3225"/>
                </a:lnTo>
                <a:close/>
              </a:path>
              <a:path w="7619" h="5080">
                <a:moveTo>
                  <a:pt x="7467" y="0"/>
                </a:moveTo>
                <a:lnTo>
                  <a:pt x="4800" y="266"/>
                </a:lnTo>
                <a:lnTo>
                  <a:pt x="2070" y="1663"/>
                </a:lnTo>
                <a:lnTo>
                  <a:pt x="0" y="3619"/>
                </a:lnTo>
                <a:lnTo>
                  <a:pt x="1282" y="3225"/>
                </a:lnTo>
                <a:lnTo>
                  <a:pt x="5183" y="3225"/>
                </a:lnTo>
                <a:lnTo>
                  <a:pt x="5562" y="2921"/>
                </a:lnTo>
                <a:lnTo>
                  <a:pt x="6731" y="1536"/>
                </a:lnTo>
                <a:lnTo>
                  <a:pt x="74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38031" y="130630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00" y="0"/>
                </a:moveTo>
                <a:lnTo>
                  <a:pt x="619" y="368"/>
                </a:lnTo>
                <a:lnTo>
                  <a:pt x="250" y="800"/>
                </a:lnTo>
                <a:lnTo>
                  <a:pt x="67" y="1054"/>
                </a:lnTo>
                <a:lnTo>
                  <a:pt x="0" y="1574"/>
                </a:lnTo>
                <a:lnTo>
                  <a:pt x="161" y="2374"/>
                </a:lnTo>
                <a:lnTo>
                  <a:pt x="238" y="2946"/>
                </a:lnTo>
                <a:lnTo>
                  <a:pt x="608" y="2374"/>
                </a:lnTo>
                <a:lnTo>
                  <a:pt x="1241" y="1574"/>
                </a:lnTo>
                <a:lnTo>
                  <a:pt x="1114" y="508"/>
                </a:lnTo>
                <a:lnTo>
                  <a:pt x="10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41443" y="130908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209" y="0"/>
                </a:moveTo>
                <a:lnTo>
                  <a:pt x="1460" y="266"/>
                </a:lnTo>
                <a:lnTo>
                  <a:pt x="901" y="520"/>
                </a:lnTo>
                <a:lnTo>
                  <a:pt x="698" y="1447"/>
                </a:lnTo>
                <a:lnTo>
                  <a:pt x="312" y="2476"/>
                </a:lnTo>
                <a:lnTo>
                  <a:pt x="0" y="3175"/>
                </a:lnTo>
                <a:lnTo>
                  <a:pt x="444" y="2908"/>
                </a:lnTo>
                <a:lnTo>
                  <a:pt x="1257" y="2476"/>
                </a:lnTo>
                <a:lnTo>
                  <a:pt x="1689" y="1689"/>
                </a:lnTo>
                <a:lnTo>
                  <a:pt x="2006" y="850"/>
                </a:lnTo>
                <a:lnTo>
                  <a:pt x="220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43828" y="1311728"/>
            <a:ext cx="8255" cy="3810"/>
          </a:xfrm>
          <a:custGeom>
            <a:avLst/>
            <a:gdLst/>
            <a:ahLst/>
            <a:cxnLst/>
            <a:rect l="l" t="t" r="r" b="b"/>
            <a:pathLst>
              <a:path w="8255" h="3809">
                <a:moveTo>
                  <a:pt x="5918" y="0"/>
                </a:moveTo>
                <a:lnTo>
                  <a:pt x="4013" y="292"/>
                </a:lnTo>
                <a:lnTo>
                  <a:pt x="2222" y="965"/>
                </a:lnTo>
                <a:lnTo>
                  <a:pt x="1625" y="1917"/>
                </a:lnTo>
                <a:lnTo>
                  <a:pt x="850" y="2794"/>
                </a:lnTo>
                <a:lnTo>
                  <a:pt x="0" y="3568"/>
                </a:lnTo>
                <a:lnTo>
                  <a:pt x="1384" y="3213"/>
                </a:lnTo>
                <a:lnTo>
                  <a:pt x="2603" y="3149"/>
                </a:lnTo>
                <a:lnTo>
                  <a:pt x="3640" y="3149"/>
                </a:lnTo>
                <a:lnTo>
                  <a:pt x="5181" y="2489"/>
                </a:lnTo>
                <a:lnTo>
                  <a:pt x="6616" y="1511"/>
                </a:lnTo>
                <a:lnTo>
                  <a:pt x="7696" y="266"/>
                </a:lnTo>
                <a:lnTo>
                  <a:pt x="5918" y="0"/>
                </a:lnTo>
                <a:close/>
              </a:path>
              <a:path w="8255" h="3809">
                <a:moveTo>
                  <a:pt x="3640" y="3149"/>
                </a:moveTo>
                <a:lnTo>
                  <a:pt x="2603" y="3149"/>
                </a:lnTo>
                <a:lnTo>
                  <a:pt x="3581" y="317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37583" y="1306309"/>
            <a:ext cx="4445" cy="10160"/>
          </a:xfrm>
          <a:custGeom>
            <a:avLst/>
            <a:gdLst/>
            <a:ahLst/>
            <a:cxnLst/>
            <a:rect l="l" t="t" r="r" b="b"/>
            <a:pathLst>
              <a:path w="4444" h="10159">
                <a:moveTo>
                  <a:pt x="4381" y="0"/>
                </a:moveTo>
                <a:lnTo>
                  <a:pt x="2921" y="1003"/>
                </a:lnTo>
                <a:lnTo>
                  <a:pt x="1689" y="2451"/>
                </a:lnTo>
                <a:lnTo>
                  <a:pt x="774" y="4102"/>
                </a:lnTo>
                <a:lnTo>
                  <a:pt x="732" y="6781"/>
                </a:lnTo>
                <a:lnTo>
                  <a:pt x="533" y="8077"/>
                </a:lnTo>
                <a:lnTo>
                  <a:pt x="0" y="9613"/>
                </a:lnTo>
                <a:lnTo>
                  <a:pt x="723" y="8547"/>
                </a:lnTo>
                <a:lnTo>
                  <a:pt x="1651" y="7607"/>
                </a:lnTo>
                <a:lnTo>
                  <a:pt x="2679" y="6781"/>
                </a:lnTo>
                <a:lnTo>
                  <a:pt x="3835" y="4660"/>
                </a:lnTo>
                <a:lnTo>
                  <a:pt x="4443" y="2451"/>
                </a:lnTo>
                <a:lnTo>
                  <a:pt x="43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39652" y="1315083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6413" y="0"/>
                </a:moveTo>
                <a:lnTo>
                  <a:pt x="2641" y="965"/>
                </a:lnTo>
                <a:lnTo>
                  <a:pt x="0" y="2895"/>
                </a:lnTo>
                <a:lnTo>
                  <a:pt x="1879" y="2959"/>
                </a:lnTo>
                <a:lnTo>
                  <a:pt x="3632" y="3098"/>
                </a:lnTo>
                <a:lnTo>
                  <a:pt x="5257" y="3276"/>
                </a:lnTo>
                <a:lnTo>
                  <a:pt x="6896" y="2730"/>
                </a:lnTo>
                <a:lnTo>
                  <a:pt x="8382" y="1879"/>
                </a:lnTo>
                <a:lnTo>
                  <a:pt x="9537" y="749"/>
                </a:lnTo>
                <a:lnTo>
                  <a:pt x="64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337302" y="1311230"/>
            <a:ext cx="8890" cy="6985"/>
          </a:xfrm>
          <a:custGeom>
            <a:avLst/>
            <a:gdLst/>
            <a:ahLst/>
            <a:cxnLst/>
            <a:rect l="l" t="t" r="r" b="b"/>
            <a:pathLst>
              <a:path w="8889" h="6984">
                <a:moveTo>
                  <a:pt x="8762" y="0"/>
                </a:moveTo>
                <a:lnTo>
                  <a:pt x="5156" y="482"/>
                </a:lnTo>
                <a:lnTo>
                  <a:pt x="1581" y="3289"/>
                </a:lnTo>
                <a:lnTo>
                  <a:pt x="0" y="6515"/>
                </a:lnTo>
                <a:lnTo>
                  <a:pt x="3581" y="5956"/>
                </a:lnTo>
                <a:lnTo>
                  <a:pt x="7257" y="3276"/>
                </a:lnTo>
                <a:lnTo>
                  <a:pt x="87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319900" y="132448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0"/>
                </a:moveTo>
                <a:lnTo>
                  <a:pt x="0" y="838"/>
                </a:lnTo>
                <a:lnTo>
                  <a:pt x="152" y="762"/>
                </a:lnTo>
                <a:lnTo>
                  <a:pt x="495" y="647"/>
                </a:lnTo>
                <a:lnTo>
                  <a:pt x="266" y="482"/>
                </a:lnTo>
                <a:lnTo>
                  <a:pt x="101" y="25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32412" y="1305308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596" y="0"/>
                </a:moveTo>
                <a:lnTo>
                  <a:pt x="0" y="0"/>
                </a:lnTo>
                <a:lnTo>
                  <a:pt x="203" y="1511"/>
                </a:lnTo>
                <a:lnTo>
                  <a:pt x="292" y="1003"/>
                </a:lnTo>
                <a:lnTo>
                  <a:pt x="419" y="482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312216" y="1305648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01" y="0"/>
                </a:moveTo>
                <a:lnTo>
                  <a:pt x="0" y="215"/>
                </a:lnTo>
                <a:lnTo>
                  <a:pt x="190" y="825"/>
                </a:lnTo>
                <a:lnTo>
                  <a:pt x="304" y="1079"/>
                </a:lnTo>
                <a:lnTo>
                  <a:pt x="1473" y="4102"/>
                </a:lnTo>
                <a:lnTo>
                  <a:pt x="2070" y="3035"/>
                </a:lnTo>
                <a:lnTo>
                  <a:pt x="2387" y="2527"/>
                </a:lnTo>
                <a:lnTo>
                  <a:pt x="1638" y="1739"/>
                </a:lnTo>
                <a:lnTo>
                  <a:pt x="812" y="825"/>
                </a:lnTo>
                <a:lnTo>
                  <a:pt x="1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11116" y="1299025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825" y="0"/>
                </a:moveTo>
                <a:lnTo>
                  <a:pt x="0" y="1498"/>
                </a:lnTo>
                <a:lnTo>
                  <a:pt x="106" y="2870"/>
                </a:lnTo>
                <a:lnTo>
                  <a:pt x="330" y="4000"/>
                </a:lnTo>
                <a:lnTo>
                  <a:pt x="596" y="5092"/>
                </a:lnTo>
                <a:lnTo>
                  <a:pt x="1117" y="5727"/>
                </a:lnTo>
                <a:lnTo>
                  <a:pt x="2273" y="3835"/>
                </a:lnTo>
                <a:lnTo>
                  <a:pt x="2908" y="2870"/>
                </a:lnTo>
                <a:lnTo>
                  <a:pt x="2197" y="1955"/>
                </a:lnTo>
                <a:lnTo>
                  <a:pt x="8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311081" y="1297877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88" y="0"/>
                </a:moveTo>
                <a:lnTo>
                  <a:pt x="0" y="1650"/>
                </a:lnTo>
                <a:lnTo>
                  <a:pt x="533" y="673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311275" y="1292989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981" y="0"/>
                </a:moveTo>
                <a:lnTo>
                  <a:pt x="889" y="1168"/>
                </a:lnTo>
                <a:lnTo>
                  <a:pt x="279" y="2603"/>
                </a:lnTo>
                <a:lnTo>
                  <a:pt x="0" y="4102"/>
                </a:lnTo>
                <a:lnTo>
                  <a:pt x="622" y="5054"/>
                </a:lnTo>
                <a:lnTo>
                  <a:pt x="2082" y="2425"/>
                </a:lnTo>
                <a:lnTo>
                  <a:pt x="2844" y="1308"/>
                </a:lnTo>
                <a:lnTo>
                  <a:pt x="2552" y="888"/>
                </a:lnTo>
                <a:lnTo>
                  <a:pt x="19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313640" y="12903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3225" y="0"/>
                </a:moveTo>
                <a:lnTo>
                  <a:pt x="2235" y="558"/>
                </a:lnTo>
                <a:lnTo>
                  <a:pt x="1257" y="1219"/>
                </a:lnTo>
                <a:lnTo>
                  <a:pt x="203" y="2070"/>
                </a:lnTo>
                <a:lnTo>
                  <a:pt x="0" y="2260"/>
                </a:lnTo>
                <a:lnTo>
                  <a:pt x="546" y="3073"/>
                </a:lnTo>
                <a:lnTo>
                  <a:pt x="787" y="3479"/>
                </a:lnTo>
                <a:lnTo>
                  <a:pt x="1498" y="2489"/>
                </a:lnTo>
                <a:lnTo>
                  <a:pt x="2311" y="1473"/>
                </a:lnTo>
                <a:lnTo>
                  <a:pt x="3390" y="279"/>
                </a:lnTo>
                <a:lnTo>
                  <a:pt x="32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17323" y="12898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19" y="0"/>
                </a:moveTo>
                <a:lnTo>
                  <a:pt x="0" y="228"/>
                </a:lnTo>
                <a:lnTo>
                  <a:pt x="76" y="368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17688" y="1288638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844" y="0"/>
                </a:moveTo>
                <a:lnTo>
                  <a:pt x="1841" y="381"/>
                </a:lnTo>
                <a:lnTo>
                  <a:pt x="1346" y="609"/>
                </a:lnTo>
                <a:lnTo>
                  <a:pt x="850" y="1117"/>
                </a:lnTo>
                <a:lnTo>
                  <a:pt x="0" y="2057"/>
                </a:lnTo>
                <a:lnTo>
                  <a:pt x="622" y="3124"/>
                </a:lnTo>
                <a:lnTo>
                  <a:pt x="2171" y="5410"/>
                </a:lnTo>
                <a:lnTo>
                  <a:pt x="3797" y="3492"/>
                </a:lnTo>
                <a:lnTo>
                  <a:pt x="4635" y="2565"/>
                </a:lnTo>
                <a:lnTo>
                  <a:pt x="3911" y="1574"/>
                </a:lnTo>
                <a:lnTo>
                  <a:pt x="28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21034" y="1287423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3657" y="0"/>
                </a:moveTo>
                <a:lnTo>
                  <a:pt x="2476" y="254"/>
                </a:lnTo>
                <a:lnTo>
                  <a:pt x="1244" y="596"/>
                </a:lnTo>
                <a:lnTo>
                  <a:pt x="0" y="1028"/>
                </a:lnTo>
                <a:lnTo>
                  <a:pt x="406" y="1663"/>
                </a:lnTo>
                <a:lnTo>
                  <a:pt x="1651" y="3390"/>
                </a:lnTo>
                <a:lnTo>
                  <a:pt x="2374" y="2603"/>
                </a:lnTo>
                <a:lnTo>
                  <a:pt x="3860" y="1054"/>
                </a:lnTo>
                <a:lnTo>
                  <a:pt x="36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322995" y="1289100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5">
                <a:moveTo>
                  <a:pt x="2031" y="0"/>
                </a:moveTo>
                <a:lnTo>
                  <a:pt x="0" y="2133"/>
                </a:lnTo>
                <a:lnTo>
                  <a:pt x="736" y="3124"/>
                </a:lnTo>
                <a:lnTo>
                  <a:pt x="2324" y="5105"/>
                </a:lnTo>
                <a:lnTo>
                  <a:pt x="2933" y="4470"/>
                </a:lnTo>
                <a:lnTo>
                  <a:pt x="20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25660" y="12942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81" y="0"/>
                </a:moveTo>
                <a:lnTo>
                  <a:pt x="0" y="406"/>
                </a:lnTo>
                <a:lnTo>
                  <a:pt x="609" y="1143"/>
                </a:lnTo>
                <a:lnTo>
                  <a:pt x="3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22718" y="129499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2578" y="0"/>
                </a:moveTo>
                <a:lnTo>
                  <a:pt x="1641" y="965"/>
                </a:lnTo>
                <a:lnTo>
                  <a:pt x="0" y="2819"/>
                </a:lnTo>
                <a:lnTo>
                  <a:pt x="736" y="3708"/>
                </a:lnTo>
                <a:lnTo>
                  <a:pt x="2311" y="5461"/>
                </a:lnTo>
                <a:lnTo>
                  <a:pt x="3530" y="4140"/>
                </a:lnTo>
                <a:lnTo>
                  <a:pt x="4178" y="3479"/>
                </a:lnTo>
                <a:lnTo>
                  <a:pt x="3759" y="1358"/>
                </a:lnTo>
                <a:lnTo>
                  <a:pt x="3369" y="939"/>
                </a:lnTo>
                <a:lnTo>
                  <a:pt x="25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25399" y="1299085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625" y="0"/>
                </a:moveTo>
                <a:lnTo>
                  <a:pt x="507" y="1168"/>
                </a:lnTo>
                <a:lnTo>
                  <a:pt x="0" y="1752"/>
                </a:lnTo>
                <a:lnTo>
                  <a:pt x="736" y="2552"/>
                </a:lnTo>
                <a:lnTo>
                  <a:pt x="1536" y="3340"/>
                </a:lnTo>
                <a:lnTo>
                  <a:pt x="2438" y="4038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25598" y="130393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2184" y="0"/>
                </a:moveTo>
                <a:lnTo>
                  <a:pt x="1409" y="838"/>
                </a:lnTo>
                <a:lnTo>
                  <a:pt x="685" y="1714"/>
                </a:lnTo>
                <a:lnTo>
                  <a:pt x="0" y="2590"/>
                </a:lnTo>
                <a:lnTo>
                  <a:pt x="2387" y="4584"/>
                </a:lnTo>
                <a:lnTo>
                  <a:pt x="2349" y="4254"/>
                </a:lnTo>
                <a:lnTo>
                  <a:pt x="2676" y="4254"/>
                </a:lnTo>
                <a:lnTo>
                  <a:pt x="3136" y="3759"/>
                </a:lnTo>
                <a:lnTo>
                  <a:pt x="2438" y="228"/>
                </a:lnTo>
                <a:lnTo>
                  <a:pt x="2184" y="0"/>
                </a:lnTo>
                <a:close/>
              </a:path>
              <a:path w="3175" h="5080">
                <a:moveTo>
                  <a:pt x="2676" y="4254"/>
                </a:moveTo>
                <a:lnTo>
                  <a:pt x="2349" y="4254"/>
                </a:lnTo>
                <a:lnTo>
                  <a:pt x="2641" y="42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27727" y="13092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482"/>
                </a:moveTo>
                <a:lnTo>
                  <a:pt x="355" y="0"/>
                </a:lnTo>
                <a:lnTo>
                  <a:pt x="749" y="1143"/>
                </a:lnTo>
                <a:lnTo>
                  <a:pt x="254" y="685"/>
                </a:lnTo>
                <a:lnTo>
                  <a:pt x="0" y="4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18216" y="1318521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380" y="0"/>
                </a:moveTo>
                <a:lnTo>
                  <a:pt x="0" y="939"/>
                </a:lnTo>
                <a:lnTo>
                  <a:pt x="571" y="1879"/>
                </a:lnTo>
                <a:lnTo>
                  <a:pt x="1117" y="1612"/>
                </a:lnTo>
                <a:lnTo>
                  <a:pt x="1765" y="1371"/>
                </a:lnTo>
                <a:lnTo>
                  <a:pt x="2476" y="1155"/>
                </a:lnTo>
                <a:lnTo>
                  <a:pt x="1739" y="838"/>
                </a:lnTo>
                <a:lnTo>
                  <a:pt x="1028" y="482"/>
                </a:lnTo>
                <a:lnTo>
                  <a:pt x="3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319069" y="131688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584"/>
                </a:moveTo>
                <a:lnTo>
                  <a:pt x="266" y="0"/>
                </a:lnTo>
                <a:lnTo>
                  <a:pt x="736" y="304"/>
                </a:lnTo>
                <a:lnTo>
                  <a:pt x="190" y="495"/>
                </a:lnTo>
                <a:lnTo>
                  <a:pt x="0" y="5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15806" y="1314686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0" y="0"/>
                </a:moveTo>
                <a:lnTo>
                  <a:pt x="660" y="1435"/>
                </a:lnTo>
                <a:lnTo>
                  <a:pt x="1358" y="2882"/>
                </a:lnTo>
                <a:lnTo>
                  <a:pt x="2082" y="4178"/>
                </a:lnTo>
                <a:lnTo>
                  <a:pt x="2362" y="3517"/>
                </a:lnTo>
                <a:lnTo>
                  <a:pt x="2184" y="3352"/>
                </a:lnTo>
                <a:lnTo>
                  <a:pt x="2539" y="3162"/>
                </a:lnTo>
                <a:lnTo>
                  <a:pt x="3086" y="1917"/>
                </a:lnTo>
                <a:lnTo>
                  <a:pt x="850" y="431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313944" y="1308547"/>
            <a:ext cx="3810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1041" y="0"/>
                </a:moveTo>
                <a:lnTo>
                  <a:pt x="0" y="1816"/>
                </a:lnTo>
                <a:lnTo>
                  <a:pt x="850" y="3898"/>
                </a:lnTo>
                <a:lnTo>
                  <a:pt x="1333" y="4978"/>
                </a:lnTo>
                <a:lnTo>
                  <a:pt x="1739" y="5283"/>
                </a:lnTo>
                <a:lnTo>
                  <a:pt x="2870" y="3327"/>
                </a:lnTo>
                <a:lnTo>
                  <a:pt x="3352" y="2298"/>
                </a:lnTo>
                <a:lnTo>
                  <a:pt x="1803" y="800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326084" y="1286280"/>
            <a:ext cx="5080" cy="19685"/>
          </a:xfrm>
          <a:custGeom>
            <a:avLst/>
            <a:gdLst/>
            <a:ahLst/>
            <a:cxnLst/>
            <a:rect l="l" t="t" r="r" b="b"/>
            <a:pathLst>
              <a:path w="5080" h="19684">
                <a:moveTo>
                  <a:pt x="1435" y="0"/>
                </a:moveTo>
                <a:lnTo>
                  <a:pt x="419" y="228"/>
                </a:lnTo>
                <a:lnTo>
                  <a:pt x="0" y="660"/>
                </a:lnTo>
                <a:lnTo>
                  <a:pt x="3771" y="19583"/>
                </a:lnTo>
                <a:lnTo>
                  <a:pt x="3860" y="18935"/>
                </a:lnTo>
                <a:lnTo>
                  <a:pt x="4849" y="18935"/>
                </a:lnTo>
                <a:lnTo>
                  <a:pt x="2222" y="165"/>
                </a:lnTo>
                <a:lnTo>
                  <a:pt x="1435" y="0"/>
                </a:lnTo>
                <a:close/>
              </a:path>
              <a:path w="5080" h="19684">
                <a:moveTo>
                  <a:pt x="4849" y="18935"/>
                </a:moveTo>
                <a:lnTo>
                  <a:pt x="3860" y="18935"/>
                </a:lnTo>
                <a:lnTo>
                  <a:pt x="4533" y="19291"/>
                </a:lnTo>
                <a:lnTo>
                  <a:pt x="4940" y="19583"/>
                </a:lnTo>
                <a:lnTo>
                  <a:pt x="4849" y="189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320170" y="1291626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76" y="0"/>
                </a:moveTo>
                <a:lnTo>
                  <a:pt x="683" y="2019"/>
                </a:lnTo>
                <a:lnTo>
                  <a:pt x="0" y="2857"/>
                </a:lnTo>
                <a:lnTo>
                  <a:pt x="685" y="3810"/>
                </a:lnTo>
                <a:lnTo>
                  <a:pt x="1463" y="4838"/>
                </a:lnTo>
                <a:lnTo>
                  <a:pt x="2222" y="5765"/>
                </a:lnTo>
                <a:lnTo>
                  <a:pt x="3069" y="4787"/>
                </a:lnTo>
                <a:lnTo>
                  <a:pt x="4787" y="2946"/>
                </a:lnTo>
                <a:lnTo>
                  <a:pt x="3928" y="1892"/>
                </a:lnTo>
                <a:lnTo>
                  <a:pt x="24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314740" y="1291092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578" y="0"/>
                </a:moveTo>
                <a:lnTo>
                  <a:pt x="1498" y="1206"/>
                </a:lnTo>
                <a:lnTo>
                  <a:pt x="711" y="2197"/>
                </a:lnTo>
                <a:lnTo>
                  <a:pt x="0" y="3213"/>
                </a:lnTo>
                <a:lnTo>
                  <a:pt x="1549" y="5397"/>
                </a:lnTo>
                <a:lnTo>
                  <a:pt x="2349" y="6438"/>
                </a:lnTo>
                <a:lnTo>
                  <a:pt x="3136" y="5397"/>
                </a:lnTo>
                <a:lnTo>
                  <a:pt x="3937" y="4381"/>
                </a:lnTo>
                <a:lnTo>
                  <a:pt x="4787" y="3365"/>
                </a:lnTo>
                <a:lnTo>
                  <a:pt x="3962" y="2197"/>
                </a:lnTo>
                <a:lnTo>
                  <a:pt x="3225" y="1079"/>
                </a:lnTo>
                <a:lnTo>
                  <a:pt x="25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317422" y="129489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13" y="0"/>
                </a:moveTo>
                <a:lnTo>
                  <a:pt x="1562" y="1003"/>
                </a:lnTo>
                <a:lnTo>
                  <a:pt x="0" y="3060"/>
                </a:lnTo>
                <a:lnTo>
                  <a:pt x="1485" y="4902"/>
                </a:lnTo>
                <a:lnTo>
                  <a:pt x="2273" y="5778"/>
                </a:lnTo>
                <a:lnTo>
                  <a:pt x="3009" y="4813"/>
                </a:lnTo>
                <a:lnTo>
                  <a:pt x="3810" y="3848"/>
                </a:lnTo>
                <a:lnTo>
                  <a:pt x="4635" y="2895"/>
                </a:lnTo>
                <a:lnTo>
                  <a:pt x="3835" y="1917"/>
                </a:lnTo>
                <a:lnTo>
                  <a:pt x="3086" y="939"/>
                </a:lnTo>
                <a:lnTo>
                  <a:pt x="24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320043" y="129820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336" y="0"/>
                </a:moveTo>
                <a:lnTo>
                  <a:pt x="1511" y="952"/>
                </a:lnTo>
                <a:lnTo>
                  <a:pt x="736" y="1905"/>
                </a:lnTo>
                <a:lnTo>
                  <a:pt x="0" y="2857"/>
                </a:lnTo>
                <a:lnTo>
                  <a:pt x="774" y="3708"/>
                </a:lnTo>
                <a:lnTo>
                  <a:pt x="1574" y="4546"/>
                </a:lnTo>
                <a:lnTo>
                  <a:pt x="2387" y="5359"/>
                </a:lnTo>
                <a:lnTo>
                  <a:pt x="3848" y="3543"/>
                </a:lnTo>
                <a:lnTo>
                  <a:pt x="4660" y="2641"/>
                </a:lnTo>
                <a:lnTo>
                  <a:pt x="3822" y="1778"/>
                </a:lnTo>
                <a:lnTo>
                  <a:pt x="3060" y="889"/>
                </a:lnTo>
                <a:lnTo>
                  <a:pt x="23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22800" y="1301234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2247" y="0"/>
                </a:moveTo>
                <a:lnTo>
                  <a:pt x="1447" y="901"/>
                </a:lnTo>
                <a:lnTo>
                  <a:pt x="0" y="2705"/>
                </a:lnTo>
                <a:lnTo>
                  <a:pt x="1587" y="4216"/>
                </a:lnTo>
                <a:lnTo>
                  <a:pt x="2412" y="4940"/>
                </a:lnTo>
                <a:lnTo>
                  <a:pt x="3098" y="4051"/>
                </a:lnTo>
                <a:lnTo>
                  <a:pt x="3822" y="3187"/>
                </a:lnTo>
                <a:lnTo>
                  <a:pt x="4610" y="2336"/>
                </a:lnTo>
                <a:lnTo>
                  <a:pt x="3784" y="1574"/>
                </a:lnTo>
                <a:lnTo>
                  <a:pt x="2997" y="800"/>
                </a:lnTo>
                <a:lnTo>
                  <a:pt x="22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12238" y="1294759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197" y="0"/>
                </a:moveTo>
                <a:lnTo>
                  <a:pt x="1460" y="1117"/>
                </a:lnTo>
                <a:lnTo>
                  <a:pt x="800" y="2273"/>
                </a:lnTo>
                <a:lnTo>
                  <a:pt x="0" y="3759"/>
                </a:lnTo>
                <a:lnTo>
                  <a:pt x="1371" y="5753"/>
                </a:lnTo>
                <a:lnTo>
                  <a:pt x="2082" y="6680"/>
                </a:lnTo>
                <a:lnTo>
                  <a:pt x="3670" y="4356"/>
                </a:lnTo>
                <a:lnTo>
                  <a:pt x="4533" y="3187"/>
                </a:lnTo>
                <a:lnTo>
                  <a:pt x="3733" y="2171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314652" y="1298383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51" y="0"/>
                </a:moveTo>
                <a:lnTo>
                  <a:pt x="1587" y="1155"/>
                </a:lnTo>
                <a:lnTo>
                  <a:pt x="0" y="3505"/>
                </a:lnTo>
                <a:lnTo>
                  <a:pt x="1460" y="5346"/>
                </a:lnTo>
                <a:lnTo>
                  <a:pt x="2209" y="6223"/>
                </a:lnTo>
                <a:lnTo>
                  <a:pt x="3009" y="5029"/>
                </a:lnTo>
                <a:lnTo>
                  <a:pt x="3835" y="3860"/>
                </a:lnTo>
                <a:lnTo>
                  <a:pt x="4724" y="2705"/>
                </a:lnTo>
                <a:lnTo>
                  <a:pt x="3937" y="1828"/>
                </a:lnTo>
                <a:lnTo>
                  <a:pt x="3187" y="939"/>
                </a:lnTo>
                <a:lnTo>
                  <a:pt x="245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317205" y="1301492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514" y="0"/>
                </a:moveTo>
                <a:lnTo>
                  <a:pt x="1638" y="1155"/>
                </a:lnTo>
                <a:lnTo>
                  <a:pt x="688" y="2489"/>
                </a:lnTo>
                <a:lnTo>
                  <a:pt x="0" y="3505"/>
                </a:lnTo>
                <a:lnTo>
                  <a:pt x="762" y="4381"/>
                </a:lnTo>
                <a:lnTo>
                  <a:pt x="1536" y="5219"/>
                </a:lnTo>
                <a:lnTo>
                  <a:pt x="2349" y="6032"/>
                </a:lnTo>
                <a:lnTo>
                  <a:pt x="2311" y="5041"/>
                </a:lnTo>
                <a:lnTo>
                  <a:pt x="3022" y="5041"/>
                </a:lnTo>
                <a:lnTo>
                  <a:pt x="4241" y="3352"/>
                </a:lnTo>
                <a:lnTo>
                  <a:pt x="4902" y="2489"/>
                </a:lnTo>
                <a:lnTo>
                  <a:pt x="3289" y="850"/>
                </a:lnTo>
                <a:lnTo>
                  <a:pt x="25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320822" y="1304357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1663" y="0"/>
                </a:moveTo>
                <a:lnTo>
                  <a:pt x="1061" y="761"/>
                </a:lnTo>
                <a:lnTo>
                  <a:pt x="0" y="2235"/>
                </a:lnTo>
                <a:lnTo>
                  <a:pt x="749" y="2336"/>
                </a:lnTo>
                <a:lnTo>
                  <a:pt x="1955" y="2578"/>
                </a:lnTo>
                <a:lnTo>
                  <a:pt x="3365" y="3187"/>
                </a:lnTo>
                <a:lnTo>
                  <a:pt x="4076" y="2235"/>
                </a:lnTo>
                <a:lnTo>
                  <a:pt x="2424" y="736"/>
                </a:lnTo>
                <a:lnTo>
                  <a:pt x="16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319926" y="13077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01" y="0"/>
                </a:moveTo>
                <a:lnTo>
                  <a:pt x="355" y="495"/>
                </a:lnTo>
                <a:lnTo>
                  <a:pt x="1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324663" y="130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635" y="0"/>
                </a:moveTo>
                <a:lnTo>
                  <a:pt x="0" y="838"/>
                </a:lnTo>
                <a:lnTo>
                  <a:pt x="660" y="1155"/>
                </a:lnTo>
                <a:lnTo>
                  <a:pt x="1371" y="1562"/>
                </a:lnTo>
                <a:lnTo>
                  <a:pt x="2641" y="2476"/>
                </a:lnTo>
                <a:lnTo>
                  <a:pt x="3022" y="1993"/>
                </a:lnTo>
                <a:lnTo>
                  <a:pt x="1397" y="673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322361" y="131103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14" y="0"/>
                </a:moveTo>
                <a:lnTo>
                  <a:pt x="0" y="190"/>
                </a:lnTo>
                <a:lnTo>
                  <a:pt x="317" y="190"/>
                </a:lnTo>
                <a:lnTo>
                  <a:pt x="1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321051" y="131325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27" y="0"/>
                </a:moveTo>
                <a:lnTo>
                  <a:pt x="0" y="241"/>
                </a:lnTo>
                <a:lnTo>
                  <a:pt x="1981" y="1930"/>
                </a:lnTo>
                <a:lnTo>
                  <a:pt x="2387" y="1828"/>
                </a:lnTo>
                <a:lnTo>
                  <a:pt x="2654" y="1790"/>
                </a:lnTo>
                <a:lnTo>
                  <a:pt x="1739" y="1295"/>
                </a:lnTo>
                <a:lnTo>
                  <a:pt x="889" y="698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312601" y="1302332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1765" y="0"/>
                </a:moveTo>
                <a:lnTo>
                  <a:pt x="1143" y="939"/>
                </a:lnTo>
                <a:lnTo>
                  <a:pt x="558" y="1879"/>
                </a:lnTo>
                <a:lnTo>
                  <a:pt x="0" y="2832"/>
                </a:lnTo>
                <a:lnTo>
                  <a:pt x="1536" y="4584"/>
                </a:lnTo>
                <a:lnTo>
                  <a:pt x="2286" y="5372"/>
                </a:lnTo>
                <a:lnTo>
                  <a:pt x="3378" y="3581"/>
                </a:lnTo>
                <a:lnTo>
                  <a:pt x="3962" y="2730"/>
                </a:lnTo>
                <a:lnTo>
                  <a:pt x="3200" y="1854"/>
                </a:lnTo>
                <a:lnTo>
                  <a:pt x="17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315264" y="130546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650" y="0"/>
                </a:moveTo>
                <a:lnTo>
                  <a:pt x="1092" y="850"/>
                </a:lnTo>
                <a:lnTo>
                  <a:pt x="0" y="2628"/>
                </a:lnTo>
                <a:lnTo>
                  <a:pt x="1574" y="4241"/>
                </a:lnTo>
                <a:lnTo>
                  <a:pt x="2400" y="5003"/>
                </a:lnTo>
                <a:lnTo>
                  <a:pt x="2920" y="4152"/>
                </a:lnTo>
                <a:lnTo>
                  <a:pt x="3987" y="2501"/>
                </a:lnTo>
                <a:lnTo>
                  <a:pt x="3200" y="1701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318045" y="130835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574" y="0"/>
                </a:moveTo>
                <a:lnTo>
                  <a:pt x="1041" y="800"/>
                </a:lnTo>
                <a:lnTo>
                  <a:pt x="0" y="2476"/>
                </a:lnTo>
                <a:lnTo>
                  <a:pt x="1809" y="4114"/>
                </a:lnTo>
                <a:lnTo>
                  <a:pt x="2603" y="4787"/>
                </a:lnTo>
                <a:lnTo>
                  <a:pt x="2755" y="4521"/>
                </a:lnTo>
                <a:lnTo>
                  <a:pt x="2291" y="4013"/>
                </a:lnTo>
                <a:lnTo>
                  <a:pt x="2032" y="3695"/>
                </a:lnTo>
                <a:lnTo>
                  <a:pt x="1714" y="3213"/>
                </a:lnTo>
                <a:lnTo>
                  <a:pt x="2184" y="3098"/>
                </a:lnTo>
                <a:lnTo>
                  <a:pt x="2755" y="2933"/>
                </a:lnTo>
                <a:lnTo>
                  <a:pt x="3695" y="2882"/>
                </a:lnTo>
                <a:lnTo>
                  <a:pt x="4051" y="2311"/>
                </a:lnTo>
                <a:lnTo>
                  <a:pt x="3200" y="154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319642" y="1313949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1154" y="0"/>
                </a:moveTo>
                <a:lnTo>
                  <a:pt x="710" y="838"/>
                </a:lnTo>
                <a:lnTo>
                  <a:pt x="39" y="2222"/>
                </a:lnTo>
                <a:lnTo>
                  <a:pt x="0" y="2514"/>
                </a:lnTo>
                <a:lnTo>
                  <a:pt x="811" y="3048"/>
                </a:lnTo>
                <a:lnTo>
                  <a:pt x="1472" y="2857"/>
                </a:lnTo>
                <a:lnTo>
                  <a:pt x="2284" y="2705"/>
                </a:lnTo>
                <a:lnTo>
                  <a:pt x="3211" y="2641"/>
                </a:lnTo>
                <a:lnTo>
                  <a:pt x="3232" y="2463"/>
                </a:lnTo>
                <a:lnTo>
                  <a:pt x="2970" y="2222"/>
                </a:lnTo>
                <a:lnTo>
                  <a:pt x="2411" y="1549"/>
                </a:lnTo>
                <a:lnTo>
                  <a:pt x="2805" y="1409"/>
                </a:lnTo>
                <a:lnTo>
                  <a:pt x="11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316121" y="1311286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650" y="0"/>
                </a:moveTo>
                <a:lnTo>
                  <a:pt x="0" y="2819"/>
                </a:lnTo>
                <a:lnTo>
                  <a:pt x="761" y="3365"/>
                </a:lnTo>
                <a:lnTo>
                  <a:pt x="2997" y="4838"/>
                </a:lnTo>
                <a:lnTo>
                  <a:pt x="3378" y="4038"/>
                </a:lnTo>
                <a:lnTo>
                  <a:pt x="4267" y="2311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332066" y="130260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977" y="0"/>
                </a:moveTo>
                <a:lnTo>
                  <a:pt x="1054" y="1536"/>
                </a:lnTo>
                <a:lnTo>
                  <a:pt x="215" y="1866"/>
                </a:lnTo>
                <a:lnTo>
                  <a:pt x="0" y="330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331735" y="13002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93" y="0"/>
                </a:moveTo>
                <a:lnTo>
                  <a:pt x="1269" y="1447"/>
                </a:lnTo>
                <a:lnTo>
                  <a:pt x="215" y="1790"/>
                </a:lnTo>
                <a:lnTo>
                  <a:pt x="0" y="330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331416" y="129790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97" y="0"/>
                </a:moveTo>
                <a:lnTo>
                  <a:pt x="1473" y="1384"/>
                </a:lnTo>
                <a:lnTo>
                  <a:pt x="203" y="1714"/>
                </a:lnTo>
                <a:lnTo>
                  <a:pt x="0" y="330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31086" y="129556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612" y="0"/>
                </a:moveTo>
                <a:lnTo>
                  <a:pt x="1676" y="1295"/>
                </a:lnTo>
                <a:lnTo>
                  <a:pt x="165" y="1638"/>
                </a:lnTo>
                <a:lnTo>
                  <a:pt x="0" y="330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30754" y="129321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828" y="0"/>
                </a:moveTo>
                <a:lnTo>
                  <a:pt x="1892" y="1219"/>
                </a:lnTo>
                <a:lnTo>
                  <a:pt x="177" y="1549"/>
                </a:lnTo>
                <a:lnTo>
                  <a:pt x="0" y="330"/>
                </a:lnTo>
                <a:lnTo>
                  <a:pt x="18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330431" y="1290863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044" y="0"/>
                </a:moveTo>
                <a:lnTo>
                  <a:pt x="2082" y="1143"/>
                </a:lnTo>
                <a:lnTo>
                  <a:pt x="165" y="1473"/>
                </a:lnTo>
                <a:lnTo>
                  <a:pt x="0" y="342"/>
                </a:lnTo>
                <a:lnTo>
                  <a:pt x="20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330109" y="128851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247" y="0"/>
                </a:moveTo>
                <a:lnTo>
                  <a:pt x="2298" y="1054"/>
                </a:lnTo>
                <a:lnTo>
                  <a:pt x="139" y="1397"/>
                </a:lnTo>
                <a:lnTo>
                  <a:pt x="0" y="330"/>
                </a:lnTo>
                <a:lnTo>
                  <a:pt x="22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333901" y="13209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0" y="38"/>
                </a:lnTo>
                <a:lnTo>
                  <a:pt x="253" y="279"/>
                </a:lnTo>
                <a:lnTo>
                  <a:pt x="424" y="558"/>
                </a:lnTo>
                <a:lnTo>
                  <a:pt x="507" y="927"/>
                </a:lnTo>
                <a:lnTo>
                  <a:pt x="558" y="558"/>
                </a:lnTo>
                <a:lnTo>
                  <a:pt x="736" y="266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333923" y="132257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495" y="0"/>
                </a:moveTo>
                <a:lnTo>
                  <a:pt x="431" y="355"/>
                </a:lnTo>
                <a:lnTo>
                  <a:pt x="254" y="685"/>
                </a:lnTo>
                <a:lnTo>
                  <a:pt x="0" y="927"/>
                </a:lnTo>
                <a:lnTo>
                  <a:pt x="1003" y="914"/>
                </a:lnTo>
                <a:lnTo>
                  <a:pt x="749" y="673"/>
                </a:lnTo>
                <a:lnTo>
                  <a:pt x="571" y="355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30514" y="132113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14" y="0"/>
                </a:moveTo>
                <a:lnTo>
                  <a:pt x="0" y="63"/>
                </a:lnTo>
                <a:lnTo>
                  <a:pt x="215" y="254"/>
                </a:lnTo>
                <a:lnTo>
                  <a:pt x="419" y="469"/>
                </a:lnTo>
                <a:lnTo>
                  <a:pt x="520" y="762"/>
                </a:lnTo>
                <a:lnTo>
                  <a:pt x="584" y="469"/>
                </a:lnTo>
                <a:lnTo>
                  <a:pt x="711" y="203"/>
                </a:lnTo>
                <a:lnTo>
                  <a:pt x="9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330719" y="132288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93" y="0"/>
                </a:moveTo>
                <a:lnTo>
                  <a:pt x="330" y="266"/>
                </a:lnTo>
                <a:lnTo>
                  <a:pt x="203" y="520"/>
                </a:lnTo>
                <a:lnTo>
                  <a:pt x="0" y="736"/>
                </a:lnTo>
                <a:lnTo>
                  <a:pt x="889" y="685"/>
                </a:lnTo>
                <a:lnTo>
                  <a:pt x="660" y="507"/>
                </a:lnTo>
                <a:lnTo>
                  <a:pt x="503" y="266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327587" y="13214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76"/>
                </a:lnTo>
                <a:lnTo>
                  <a:pt x="266" y="330"/>
                </a:lnTo>
                <a:lnTo>
                  <a:pt x="355" y="495"/>
                </a:lnTo>
                <a:lnTo>
                  <a:pt x="520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327752" y="132332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317" y="0"/>
                </a:moveTo>
                <a:lnTo>
                  <a:pt x="164" y="317"/>
                </a:lnTo>
                <a:lnTo>
                  <a:pt x="0" y="495"/>
                </a:lnTo>
                <a:lnTo>
                  <a:pt x="673" y="431"/>
                </a:lnTo>
                <a:lnTo>
                  <a:pt x="533" y="317"/>
                </a:lnTo>
                <a:lnTo>
                  <a:pt x="406" y="177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324638" y="132190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5" y="0"/>
                </a:moveTo>
                <a:lnTo>
                  <a:pt x="0" y="126"/>
                </a:lnTo>
                <a:lnTo>
                  <a:pt x="152" y="215"/>
                </a:lnTo>
                <a:lnTo>
                  <a:pt x="304" y="355"/>
                </a:lnTo>
                <a:lnTo>
                  <a:pt x="406" y="520"/>
                </a:lnTo>
                <a:lnTo>
                  <a:pt x="520" y="165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325080" y="132364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15" y="0"/>
                </a:moveTo>
                <a:lnTo>
                  <a:pt x="107" y="292"/>
                </a:lnTo>
                <a:lnTo>
                  <a:pt x="0" y="482"/>
                </a:lnTo>
                <a:lnTo>
                  <a:pt x="596" y="393"/>
                </a:lnTo>
                <a:lnTo>
                  <a:pt x="457" y="292"/>
                </a:lnTo>
                <a:lnTo>
                  <a:pt x="317" y="152"/>
                </a:lnTo>
                <a:lnTo>
                  <a:pt x="2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321915" y="13225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596" y="0"/>
                </a:moveTo>
                <a:lnTo>
                  <a:pt x="0" y="177"/>
                </a:lnTo>
                <a:lnTo>
                  <a:pt x="165" y="254"/>
                </a:lnTo>
                <a:lnTo>
                  <a:pt x="304" y="368"/>
                </a:lnTo>
                <a:lnTo>
                  <a:pt x="419" y="508"/>
                </a:lnTo>
                <a:lnTo>
                  <a:pt x="507" y="152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322554" y="132423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317"/>
                </a:moveTo>
                <a:lnTo>
                  <a:pt x="76" y="101"/>
                </a:lnTo>
                <a:lnTo>
                  <a:pt x="342" y="253"/>
                </a:lnTo>
                <a:lnTo>
                  <a:pt x="0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31732" y="13212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536" y="0"/>
                </a:moveTo>
                <a:lnTo>
                  <a:pt x="431" y="0"/>
                </a:lnTo>
                <a:lnTo>
                  <a:pt x="0" y="444"/>
                </a:lnTo>
                <a:lnTo>
                  <a:pt x="0" y="1524"/>
                </a:lnTo>
                <a:lnTo>
                  <a:pt x="431" y="1981"/>
                </a:lnTo>
                <a:lnTo>
                  <a:pt x="1536" y="1981"/>
                </a:lnTo>
                <a:lnTo>
                  <a:pt x="1981" y="1524"/>
                </a:lnTo>
                <a:lnTo>
                  <a:pt x="1981" y="444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328584" y="132158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422" y="0"/>
                </a:moveTo>
                <a:lnTo>
                  <a:pt x="406" y="0"/>
                </a:lnTo>
                <a:lnTo>
                  <a:pt x="0" y="419"/>
                </a:lnTo>
                <a:lnTo>
                  <a:pt x="0" y="1422"/>
                </a:lnTo>
                <a:lnTo>
                  <a:pt x="406" y="1841"/>
                </a:lnTo>
                <a:lnTo>
                  <a:pt x="1422" y="1841"/>
                </a:lnTo>
                <a:lnTo>
                  <a:pt x="1828" y="1422"/>
                </a:lnTo>
                <a:lnTo>
                  <a:pt x="1828" y="419"/>
                </a:lnTo>
                <a:lnTo>
                  <a:pt x="14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325754" y="132190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08" y="0"/>
                </a:moveTo>
                <a:lnTo>
                  <a:pt x="368" y="0"/>
                </a:lnTo>
                <a:lnTo>
                  <a:pt x="0" y="393"/>
                </a:lnTo>
                <a:lnTo>
                  <a:pt x="0" y="1320"/>
                </a:lnTo>
                <a:lnTo>
                  <a:pt x="368" y="1689"/>
                </a:lnTo>
                <a:lnTo>
                  <a:pt x="1308" y="1689"/>
                </a:lnTo>
                <a:lnTo>
                  <a:pt x="1676" y="1320"/>
                </a:lnTo>
                <a:lnTo>
                  <a:pt x="1676" y="393"/>
                </a:lnTo>
                <a:lnTo>
                  <a:pt x="1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323037" y="132251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219" y="0"/>
                </a:moveTo>
                <a:lnTo>
                  <a:pt x="342" y="0"/>
                </a:lnTo>
                <a:lnTo>
                  <a:pt x="0" y="342"/>
                </a:lnTo>
                <a:lnTo>
                  <a:pt x="0" y="1206"/>
                </a:lnTo>
                <a:lnTo>
                  <a:pt x="342" y="1549"/>
                </a:lnTo>
                <a:lnTo>
                  <a:pt x="1219" y="1549"/>
                </a:lnTo>
                <a:lnTo>
                  <a:pt x="1562" y="1206"/>
                </a:lnTo>
                <a:lnTo>
                  <a:pt x="1562" y="342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20528" y="132327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04" y="0"/>
                </a:moveTo>
                <a:lnTo>
                  <a:pt x="317" y="0"/>
                </a:lnTo>
                <a:lnTo>
                  <a:pt x="0" y="317"/>
                </a:lnTo>
                <a:lnTo>
                  <a:pt x="0" y="1079"/>
                </a:lnTo>
                <a:lnTo>
                  <a:pt x="317" y="1397"/>
                </a:lnTo>
                <a:lnTo>
                  <a:pt x="1104" y="1397"/>
                </a:lnTo>
                <a:lnTo>
                  <a:pt x="1409" y="1079"/>
                </a:lnTo>
                <a:lnTo>
                  <a:pt x="1409" y="317"/>
                </a:lnTo>
                <a:lnTo>
                  <a:pt x="11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320738" y="129312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57" y="0"/>
                </a:moveTo>
                <a:lnTo>
                  <a:pt x="0" y="1333"/>
                </a:lnTo>
                <a:lnTo>
                  <a:pt x="1054" y="2717"/>
                </a:lnTo>
                <a:lnTo>
                  <a:pt x="596" y="1587"/>
                </a:lnTo>
                <a:lnTo>
                  <a:pt x="685" y="749"/>
                </a:lnTo>
                <a:lnTo>
                  <a:pt x="125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317987" y="129642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44" y="0"/>
                </a:moveTo>
                <a:lnTo>
                  <a:pt x="0" y="1371"/>
                </a:lnTo>
                <a:lnTo>
                  <a:pt x="1041" y="2755"/>
                </a:lnTo>
                <a:lnTo>
                  <a:pt x="596" y="1625"/>
                </a:lnTo>
                <a:lnTo>
                  <a:pt x="596" y="749"/>
                </a:lnTo>
                <a:lnTo>
                  <a:pt x="12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315071" y="13003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597" y="713"/>
                </a:moveTo>
                <a:lnTo>
                  <a:pt x="0" y="1460"/>
                </a:lnTo>
                <a:lnTo>
                  <a:pt x="1168" y="2755"/>
                </a:lnTo>
                <a:lnTo>
                  <a:pt x="622" y="1663"/>
                </a:lnTo>
                <a:lnTo>
                  <a:pt x="597" y="713"/>
                </a:lnTo>
                <a:close/>
              </a:path>
              <a:path w="1269" h="3175">
                <a:moveTo>
                  <a:pt x="1168" y="0"/>
                </a:moveTo>
                <a:lnTo>
                  <a:pt x="596" y="673"/>
                </a:lnTo>
                <a:lnTo>
                  <a:pt x="11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313044" y="13036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92" y="0"/>
                </a:moveTo>
                <a:lnTo>
                  <a:pt x="0" y="1447"/>
                </a:lnTo>
                <a:lnTo>
                  <a:pt x="1244" y="2641"/>
                </a:lnTo>
                <a:lnTo>
                  <a:pt x="609" y="1612"/>
                </a:lnTo>
                <a:lnTo>
                  <a:pt x="571" y="723"/>
                </a:lnTo>
                <a:lnTo>
                  <a:pt x="10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317766" y="130347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04" y="0"/>
                </a:moveTo>
                <a:lnTo>
                  <a:pt x="0" y="1435"/>
                </a:lnTo>
                <a:lnTo>
                  <a:pt x="1257" y="2654"/>
                </a:lnTo>
                <a:lnTo>
                  <a:pt x="634" y="1600"/>
                </a:lnTo>
                <a:lnTo>
                  <a:pt x="584" y="723"/>
                </a:lnTo>
                <a:lnTo>
                  <a:pt x="11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323400" y="130252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04" y="0"/>
                </a:moveTo>
                <a:lnTo>
                  <a:pt x="0" y="1435"/>
                </a:lnTo>
                <a:lnTo>
                  <a:pt x="1257" y="2641"/>
                </a:lnTo>
                <a:lnTo>
                  <a:pt x="622" y="1600"/>
                </a:lnTo>
                <a:lnTo>
                  <a:pt x="584" y="723"/>
                </a:lnTo>
                <a:lnTo>
                  <a:pt x="11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320580" y="1299718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06" y="0"/>
                </a:moveTo>
                <a:lnTo>
                  <a:pt x="0" y="1358"/>
                </a:lnTo>
                <a:lnTo>
                  <a:pt x="1168" y="2654"/>
                </a:lnTo>
                <a:lnTo>
                  <a:pt x="609" y="1562"/>
                </a:lnTo>
                <a:lnTo>
                  <a:pt x="634" y="673"/>
                </a:lnTo>
                <a:lnTo>
                  <a:pt x="12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323311" y="12964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93" y="0"/>
                </a:moveTo>
                <a:lnTo>
                  <a:pt x="0" y="1371"/>
                </a:lnTo>
                <a:lnTo>
                  <a:pt x="1168" y="2654"/>
                </a:lnTo>
                <a:lnTo>
                  <a:pt x="609" y="1562"/>
                </a:lnTo>
                <a:lnTo>
                  <a:pt x="622" y="673"/>
                </a:lnTo>
                <a:lnTo>
                  <a:pt x="11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318137" y="1289499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320" y="0"/>
                </a:moveTo>
                <a:lnTo>
                  <a:pt x="0" y="1244"/>
                </a:lnTo>
                <a:lnTo>
                  <a:pt x="1066" y="2641"/>
                </a:lnTo>
                <a:lnTo>
                  <a:pt x="596" y="1498"/>
                </a:lnTo>
                <a:lnTo>
                  <a:pt x="685" y="635"/>
                </a:lnTo>
                <a:lnTo>
                  <a:pt x="13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315203" y="1292992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44" y="0"/>
                </a:moveTo>
                <a:lnTo>
                  <a:pt x="0" y="1320"/>
                </a:lnTo>
                <a:lnTo>
                  <a:pt x="1117" y="2641"/>
                </a:lnTo>
                <a:lnTo>
                  <a:pt x="596" y="1549"/>
                </a:lnTo>
                <a:lnTo>
                  <a:pt x="635" y="660"/>
                </a:lnTo>
                <a:lnTo>
                  <a:pt x="12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312672" y="129691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28" y="0"/>
                </a:moveTo>
                <a:lnTo>
                  <a:pt x="0" y="1536"/>
                </a:lnTo>
                <a:lnTo>
                  <a:pt x="927" y="2971"/>
                </a:lnTo>
                <a:lnTo>
                  <a:pt x="482" y="1854"/>
                </a:lnTo>
                <a:lnTo>
                  <a:pt x="507" y="800"/>
                </a:lnTo>
                <a:lnTo>
                  <a:pt x="10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315801" y="13065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927" y="0"/>
                </a:moveTo>
                <a:lnTo>
                  <a:pt x="0" y="1460"/>
                </a:lnTo>
                <a:lnTo>
                  <a:pt x="1257" y="2667"/>
                </a:lnTo>
                <a:lnTo>
                  <a:pt x="622" y="1625"/>
                </a:lnTo>
                <a:lnTo>
                  <a:pt x="482" y="952"/>
                </a:lnTo>
                <a:lnTo>
                  <a:pt x="9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316698" y="1312407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914" y="0"/>
                </a:moveTo>
                <a:lnTo>
                  <a:pt x="0" y="1562"/>
                </a:lnTo>
                <a:lnTo>
                  <a:pt x="1384" y="2616"/>
                </a:lnTo>
                <a:lnTo>
                  <a:pt x="635" y="1651"/>
                </a:lnTo>
                <a:lnTo>
                  <a:pt x="482" y="774"/>
                </a:lnTo>
                <a:lnTo>
                  <a:pt x="9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326143" y="130537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888" y="0"/>
                </a:moveTo>
                <a:lnTo>
                  <a:pt x="0" y="1143"/>
                </a:lnTo>
                <a:lnTo>
                  <a:pt x="1003" y="2095"/>
                </a:lnTo>
                <a:lnTo>
                  <a:pt x="507" y="1270"/>
                </a:lnTo>
                <a:lnTo>
                  <a:pt x="469" y="571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318613" y="130928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927" y="0"/>
                </a:moveTo>
                <a:lnTo>
                  <a:pt x="0" y="1460"/>
                </a:lnTo>
                <a:lnTo>
                  <a:pt x="1257" y="2654"/>
                </a:lnTo>
                <a:lnTo>
                  <a:pt x="622" y="1625"/>
                </a:lnTo>
                <a:lnTo>
                  <a:pt x="457" y="965"/>
                </a:lnTo>
                <a:lnTo>
                  <a:pt x="9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319232" y="1317217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3022" y="0"/>
                </a:moveTo>
                <a:lnTo>
                  <a:pt x="1397" y="292"/>
                </a:lnTo>
                <a:lnTo>
                  <a:pt x="0" y="939"/>
                </a:lnTo>
                <a:lnTo>
                  <a:pt x="800" y="1447"/>
                </a:lnTo>
                <a:lnTo>
                  <a:pt x="1714" y="1866"/>
                </a:lnTo>
                <a:lnTo>
                  <a:pt x="2654" y="2146"/>
                </a:lnTo>
                <a:lnTo>
                  <a:pt x="3949" y="1828"/>
                </a:lnTo>
                <a:lnTo>
                  <a:pt x="5346" y="1536"/>
                </a:lnTo>
                <a:lnTo>
                  <a:pt x="6870" y="1320"/>
                </a:lnTo>
                <a:lnTo>
                  <a:pt x="6037" y="939"/>
                </a:lnTo>
                <a:lnTo>
                  <a:pt x="5334" y="546"/>
                </a:lnTo>
                <a:lnTo>
                  <a:pt x="4660" y="50"/>
                </a:lnTo>
                <a:lnTo>
                  <a:pt x="30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320518" y="1307260"/>
            <a:ext cx="7620" cy="5080"/>
          </a:xfrm>
          <a:custGeom>
            <a:avLst/>
            <a:gdLst/>
            <a:ahLst/>
            <a:cxnLst/>
            <a:rect l="l" t="t" r="r" b="b"/>
            <a:pathLst>
              <a:path w="7619" h="5080">
                <a:moveTo>
                  <a:pt x="0" y="0"/>
                </a:moveTo>
                <a:lnTo>
                  <a:pt x="736" y="1536"/>
                </a:lnTo>
                <a:lnTo>
                  <a:pt x="1930" y="2921"/>
                </a:lnTo>
                <a:lnTo>
                  <a:pt x="3327" y="4064"/>
                </a:lnTo>
                <a:lnTo>
                  <a:pt x="4648" y="4292"/>
                </a:lnTo>
                <a:lnTo>
                  <a:pt x="5384" y="4533"/>
                </a:lnTo>
                <a:lnTo>
                  <a:pt x="5150" y="4064"/>
                </a:lnTo>
                <a:lnTo>
                  <a:pt x="4851" y="3225"/>
                </a:lnTo>
                <a:lnTo>
                  <a:pt x="7050" y="3225"/>
                </a:lnTo>
                <a:lnTo>
                  <a:pt x="5397" y="1663"/>
                </a:lnTo>
                <a:lnTo>
                  <a:pt x="2679" y="266"/>
                </a:lnTo>
                <a:lnTo>
                  <a:pt x="0" y="0"/>
                </a:lnTo>
                <a:close/>
              </a:path>
              <a:path w="7619" h="5080">
                <a:moveTo>
                  <a:pt x="7050" y="3225"/>
                </a:moveTo>
                <a:lnTo>
                  <a:pt x="6184" y="3225"/>
                </a:lnTo>
                <a:lnTo>
                  <a:pt x="7467" y="3619"/>
                </a:lnTo>
                <a:lnTo>
                  <a:pt x="7050" y="32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333170" y="1306304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241" y="0"/>
                </a:moveTo>
                <a:lnTo>
                  <a:pt x="79" y="800"/>
                </a:lnTo>
                <a:lnTo>
                  <a:pt x="0" y="1574"/>
                </a:lnTo>
                <a:lnTo>
                  <a:pt x="673" y="2425"/>
                </a:lnTo>
                <a:lnTo>
                  <a:pt x="1003" y="2946"/>
                </a:lnTo>
                <a:lnTo>
                  <a:pt x="1079" y="2374"/>
                </a:lnTo>
                <a:lnTo>
                  <a:pt x="1320" y="1257"/>
                </a:lnTo>
                <a:lnTo>
                  <a:pt x="990" y="800"/>
                </a:lnTo>
                <a:lnTo>
                  <a:pt x="635" y="368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328784" y="130908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0"/>
                </a:moveTo>
                <a:lnTo>
                  <a:pt x="215" y="850"/>
                </a:lnTo>
                <a:lnTo>
                  <a:pt x="546" y="1689"/>
                </a:lnTo>
                <a:lnTo>
                  <a:pt x="952" y="2476"/>
                </a:lnTo>
                <a:lnTo>
                  <a:pt x="1778" y="2908"/>
                </a:lnTo>
                <a:lnTo>
                  <a:pt x="2209" y="3175"/>
                </a:lnTo>
                <a:lnTo>
                  <a:pt x="1828" y="2324"/>
                </a:lnTo>
                <a:lnTo>
                  <a:pt x="1536" y="1447"/>
                </a:lnTo>
                <a:lnTo>
                  <a:pt x="1320" y="520"/>
                </a:lnTo>
                <a:lnTo>
                  <a:pt x="74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320925" y="1311728"/>
            <a:ext cx="8255" cy="3810"/>
          </a:xfrm>
          <a:custGeom>
            <a:avLst/>
            <a:gdLst/>
            <a:ahLst/>
            <a:cxnLst/>
            <a:rect l="l" t="t" r="r" b="b"/>
            <a:pathLst>
              <a:path w="8255" h="3809">
                <a:moveTo>
                  <a:pt x="7222" y="3149"/>
                </a:moveTo>
                <a:lnTo>
                  <a:pt x="5080" y="3149"/>
                </a:lnTo>
                <a:lnTo>
                  <a:pt x="6311" y="3213"/>
                </a:lnTo>
                <a:lnTo>
                  <a:pt x="7696" y="3568"/>
                </a:lnTo>
                <a:lnTo>
                  <a:pt x="7222" y="3149"/>
                </a:lnTo>
                <a:close/>
              </a:path>
              <a:path w="8255" h="3809">
                <a:moveTo>
                  <a:pt x="1778" y="0"/>
                </a:moveTo>
                <a:lnTo>
                  <a:pt x="0" y="266"/>
                </a:lnTo>
                <a:lnTo>
                  <a:pt x="1066" y="1511"/>
                </a:lnTo>
                <a:lnTo>
                  <a:pt x="2514" y="2489"/>
                </a:lnTo>
                <a:lnTo>
                  <a:pt x="4102" y="3175"/>
                </a:lnTo>
                <a:lnTo>
                  <a:pt x="5080" y="3149"/>
                </a:lnTo>
                <a:lnTo>
                  <a:pt x="7222" y="3149"/>
                </a:lnTo>
                <a:lnTo>
                  <a:pt x="6819" y="2794"/>
                </a:lnTo>
                <a:lnTo>
                  <a:pt x="6070" y="1917"/>
                </a:lnTo>
                <a:lnTo>
                  <a:pt x="5473" y="965"/>
                </a:lnTo>
                <a:lnTo>
                  <a:pt x="3683" y="292"/>
                </a:lnTo>
                <a:lnTo>
                  <a:pt x="17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330417" y="1306309"/>
            <a:ext cx="4445" cy="10160"/>
          </a:xfrm>
          <a:custGeom>
            <a:avLst/>
            <a:gdLst/>
            <a:ahLst/>
            <a:cxnLst/>
            <a:rect l="l" t="t" r="r" b="b"/>
            <a:pathLst>
              <a:path w="4444" h="10159">
                <a:moveTo>
                  <a:pt x="63" y="0"/>
                </a:moveTo>
                <a:lnTo>
                  <a:pt x="0" y="2451"/>
                </a:lnTo>
                <a:lnTo>
                  <a:pt x="584" y="4660"/>
                </a:lnTo>
                <a:lnTo>
                  <a:pt x="1765" y="6781"/>
                </a:lnTo>
                <a:lnTo>
                  <a:pt x="2794" y="7607"/>
                </a:lnTo>
                <a:lnTo>
                  <a:pt x="3708" y="8547"/>
                </a:lnTo>
                <a:lnTo>
                  <a:pt x="4445" y="9613"/>
                </a:lnTo>
                <a:lnTo>
                  <a:pt x="3886" y="8077"/>
                </a:lnTo>
                <a:lnTo>
                  <a:pt x="3707" y="6781"/>
                </a:lnTo>
                <a:lnTo>
                  <a:pt x="3670" y="4102"/>
                </a:lnTo>
                <a:lnTo>
                  <a:pt x="2743" y="2451"/>
                </a:lnTo>
                <a:lnTo>
                  <a:pt x="1511" y="1003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323255" y="1315083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3124" y="0"/>
                </a:moveTo>
                <a:lnTo>
                  <a:pt x="0" y="749"/>
                </a:lnTo>
                <a:lnTo>
                  <a:pt x="1155" y="1879"/>
                </a:lnTo>
                <a:lnTo>
                  <a:pt x="2654" y="2730"/>
                </a:lnTo>
                <a:lnTo>
                  <a:pt x="4279" y="3276"/>
                </a:lnTo>
                <a:lnTo>
                  <a:pt x="5905" y="3098"/>
                </a:lnTo>
                <a:lnTo>
                  <a:pt x="7670" y="2959"/>
                </a:lnTo>
                <a:lnTo>
                  <a:pt x="9537" y="2895"/>
                </a:lnTo>
                <a:lnTo>
                  <a:pt x="6896" y="965"/>
                </a:lnTo>
                <a:lnTo>
                  <a:pt x="31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326373" y="1311230"/>
            <a:ext cx="8890" cy="6985"/>
          </a:xfrm>
          <a:custGeom>
            <a:avLst/>
            <a:gdLst/>
            <a:ahLst/>
            <a:cxnLst/>
            <a:rect l="l" t="t" r="r" b="b"/>
            <a:pathLst>
              <a:path w="8889" h="6984">
                <a:moveTo>
                  <a:pt x="0" y="0"/>
                </a:moveTo>
                <a:lnTo>
                  <a:pt x="1511" y="3289"/>
                </a:lnTo>
                <a:lnTo>
                  <a:pt x="5181" y="5956"/>
                </a:lnTo>
                <a:lnTo>
                  <a:pt x="8763" y="6515"/>
                </a:lnTo>
                <a:lnTo>
                  <a:pt x="7200" y="3276"/>
                </a:lnTo>
                <a:lnTo>
                  <a:pt x="3606" y="48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335159" y="132113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651" y="0"/>
                </a:moveTo>
                <a:lnTo>
                  <a:pt x="482" y="0"/>
                </a:lnTo>
                <a:lnTo>
                  <a:pt x="0" y="482"/>
                </a:lnTo>
                <a:lnTo>
                  <a:pt x="0" y="1651"/>
                </a:lnTo>
                <a:lnTo>
                  <a:pt x="482" y="2133"/>
                </a:lnTo>
                <a:lnTo>
                  <a:pt x="1651" y="2133"/>
                </a:lnTo>
                <a:lnTo>
                  <a:pt x="2133" y="1651"/>
                </a:lnTo>
                <a:lnTo>
                  <a:pt x="2133" y="482"/>
                </a:lnTo>
                <a:lnTo>
                  <a:pt x="165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319886" y="1319171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19" h="3809">
                <a:moveTo>
                  <a:pt x="23571" y="0"/>
                </a:moveTo>
                <a:lnTo>
                  <a:pt x="9029" y="0"/>
                </a:lnTo>
                <a:lnTo>
                  <a:pt x="2794" y="1117"/>
                </a:lnTo>
                <a:lnTo>
                  <a:pt x="0" y="2527"/>
                </a:lnTo>
                <a:lnTo>
                  <a:pt x="0" y="3619"/>
                </a:lnTo>
                <a:lnTo>
                  <a:pt x="2794" y="2197"/>
                </a:lnTo>
                <a:lnTo>
                  <a:pt x="9029" y="1054"/>
                </a:lnTo>
                <a:lnTo>
                  <a:pt x="29440" y="1054"/>
                </a:lnTo>
                <a:lnTo>
                  <a:pt x="23571" y="0"/>
                </a:lnTo>
                <a:close/>
              </a:path>
              <a:path w="33019" h="3809">
                <a:moveTo>
                  <a:pt x="29440" y="1054"/>
                </a:moveTo>
                <a:lnTo>
                  <a:pt x="23571" y="1054"/>
                </a:lnTo>
                <a:lnTo>
                  <a:pt x="29794" y="2197"/>
                </a:lnTo>
                <a:lnTo>
                  <a:pt x="32588" y="3619"/>
                </a:lnTo>
                <a:lnTo>
                  <a:pt x="32588" y="2527"/>
                </a:lnTo>
                <a:lnTo>
                  <a:pt x="29794" y="1117"/>
                </a:lnTo>
                <a:lnTo>
                  <a:pt x="29440" y="10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333669" y="1285952"/>
            <a:ext cx="2540" cy="20955"/>
          </a:xfrm>
          <a:custGeom>
            <a:avLst/>
            <a:gdLst/>
            <a:ahLst/>
            <a:cxnLst/>
            <a:rect l="l" t="t" r="r" b="b"/>
            <a:pathLst>
              <a:path w="2539" h="20955">
                <a:moveTo>
                  <a:pt x="0" y="0"/>
                </a:moveTo>
                <a:lnTo>
                  <a:pt x="1003" y="20866"/>
                </a:lnTo>
                <a:lnTo>
                  <a:pt x="1396" y="19735"/>
                </a:lnTo>
                <a:lnTo>
                  <a:pt x="1790" y="18808"/>
                </a:lnTo>
                <a:lnTo>
                  <a:pt x="2171" y="18148"/>
                </a:lnTo>
                <a:lnTo>
                  <a:pt x="1485" y="17995"/>
                </a:lnTo>
                <a:lnTo>
                  <a:pt x="952" y="17386"/>
                </a:lnTo>
                <a:lnTo>
                  <a:pt x="952" y="16154"/>
                </a:lnTo>
                <a:lnTo>
                  <a:pt x="1181" y="15722"/>
                </a:lnTo>
                <a:lnTo>
                  <a:pt x="1536" y="15430"/>
                </a:lnTo>
                <a:lnTo>
                  <a:pt x="1092" y="15125"/>
                </a:lnTo>
                <a:lnTo>
                  <a:pt x="825" y="14617"/>
                </a:lnTo>
                <a:lnTo>
                  <a:pt x="825" y="13512"/>
                </a:lnTo>
                <a:lnTo>
                  <a:pt x="1066" y="13030"/>
                </a:lnTo>
                <a:lnTo>
                  <a:pt x="1447" y="12725"/>
                </a:lnTo>
                <a:lnTo>
                  <a:pt x="990" y="12395"/>
                </a:lnTo>
                <a:lnTo>
                  <a:pt x="685" y="11861"/>
                </a:lnTo>
                <a:lnTo>
                  <a:pt x="685" y="10680"/>
                </a:lnTo>
                <a:lnTo>
                  <a:pt x="952" y="10172"/>
                </a:lnTo>
                <a:lnTo>
                  <a:pt x="1358" y="9829"/>
                </a:lnTo>
                <a:lnTo>
                  <a:pt x="876" y="9486"/>
                </a:lnTo>
                <a:lnTo>
                  <a:pt x="546" y="8902"/>
                </a:lnTo>
                <a:lnTo>
                  <a:pt x="546" y="7645"/>
                </a:lnTo>
                <a:lnTo>
                  <a:pt x="838" y="7099"/>
                </a:lnTo>
                <a:lnTo>
                  <a:pt x="1269" y="6756"/>
                </a:lnTo>
                <a:lnTo>
                  <a:pt x="761" y="6362"/>
                </a:lnTo>
                <a:lnTo>
                  <a:pt x="431" y="5753"/>
                </a:lnTo>
                <a:lnTo>
                  <a:pt x="431" y="4419"/>
                </a:lnTo>
                <a:lnTo>
                  <a:pt x="736" y="3835"/>
                </a:lnTo>
                <a:lnTo>
                  <a:pt x="1193" y="3454"/>
                </a:lnTo>
                <a:lnTo>
                  <a:pt x="634" y="3047"/>
                </a:lnTo>
                <a:lnTo>
                  <a:pt x="292" y="2400"/>
                </a:lnTo>
                <a:lnTo>
                  <a:pt x="292" y="1079"/>
                </a:lnTo>
                <a:lnTo>
                  <a:pt x="520" y="558"/>
                </a:lnTo>
                <a:lnTo>
                  <a:pt x="888" y="152"/>
                </a:lnTo>
                <a:lnTo>
                  <a:pt x="571" y="126"/>
                </a:lnTo>
                <a:lnTo>
                  <a:pt x="266" y="7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336481" y="1285956"/>
            <a:ext cx="2540" cy="20955"/>
          </a:xfrm>
          <a:custGeom>
            <a:avLst/>
            <a:gdLst/>
            <a:ahLst/>
            <a:cxnLst/>
            <a:rect l="l" t="t" r="r" b="b"/>
            <a:pathLst>
              <a:path w="2539" h="20955">
                <a:moveTo>
                  <a:pt x="2222" y="0"/>
                </a:moveTo>
                <a:lnTo>
                  <a:pt x="1943" y="76"/>
                </a:lnTo>
                <a:lnTo>
                  <a:pt x="1308" y="152"/>
                </a:lnTo>
                <a:lnTo>
                  <a:pt x="1689" y="558"/>
                </a:lnTo>
                <a:lnTo>
                  <a:pt x="1917" y="1079"/>
                </a:lnTo>
                <a:lnTo>
                  <a:pt x="1917" y="2400"/>
                </a:lnTo>
                <a:lnTo>
                  <a:pt x="1549" y="3048"/>
                </a:lnTo>
                <a:lnTo>
                  <a:pt x="1016" y="3441"/>
                </a:lnTo>
                <a:lnTo>
                  <a:pt x="1473" y="3835"/>
                </a:lnTo>
                <a:lnTo>
                  <a:pt x="1778" y="4406"/>
                </a:lnTo>
                <a:lnTo>
                  <a:pt x="1778" y="5753"/>
                </a:lnTo>
                <a:lnTo>
                  <a:pt x="1447" y="6362"/>
                </a:lnTo>
                <a:lnTo>
                  <a:pt x="939" y="6743"/>
                </a:lnTo>
                <a:lnTo>
                  <a:pt x="1371" y="7086"/>
                </a:lnTo>
                <a:lnTo>
                  <a:pt x="1663" y="7645"/>
                </a:lnTo>
                <a:lnTo>
                  <a:pt x="1663" y="8890"/>
                </a:lnTo>
                <a:lnTo>
                  <a:pt x="1320" y="9474"/>
                </a:lnTo>
                <a:lnTo>
                  <a:pt x="825" y="9829"/>
                </a:lnTo>
                <a:lnTo>
                  <a:pt x="1244" y="10172"/>
                </a:lnTo>
                <a:lnTo>
                  <a:pt x="1498" y="10680"/>
                </a:lnTo>
                <a:lnTo>
                  <a:pt x="1498" y="11861"/>
                </a:lnTo>
                <a:lnTo>
                  <a:pt x="1206" y="12395"/>
                </a:lnTo>
                <a:lnTo>
                  <a:pt x="749" y="12712"/>
                </a:lnTo>
                <a:lnTo>
                  <a:pt x="1143" y="13030"/>
                </a:lnTo>
                <a:lnTo>
                  <a:pt x="1384" y="13512"/>
                </a:lnTo>
                <a:lnTo>
                  <a:pt x="1384" y="14605"/>
                </a:lnTo>
                <a:lnTo>
                  <a:pt x="1117" y="15113"/>
                </a:lnTo>
                <a:lnTo>
                  <a:pt x="673" y="15430"/>
                </a:lnTo>
                <a:lnTo>
                  <a:pt x="1028" y="15709"/>
                </a:lnTo>
                <a:lnTo>
                  <a:pt x="1244" y="16154"/>
                </a:lnTo>
                <a:lnTo>
                  <a:pt x="1244" y="17386"/>
                </a:lnTo>
                <a:lnTo>
                  <a:pt x="711" y="17995"/>
                </a:lnTo>
                <a:lnTo>
                  <a:pt x="0" y="18148"/>
                </a:lnTo>
                <a:lnTo>
                  <a:pt x="419" y="18808"/>
                </a:lnTo>
                <a:lnTo>
                  <a:pt x="812" y="19710"/>
                </a:lnTo>
                <a:lnTo>
                  <a:pt x="1206" y="20853"/>
                </a:lnTo>
                <a:lnTo>
                  <a:pt x="22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319886" y="1324180"/>
            <a:ext cx="33020" cy="3175"/>
          </a:xfrm>
          <a:custGeom>
            <a:avLst/>
            <a:gdLst/>
            <a:ahLst/>
            <a:cxnLst/>
            <a:rect l="l" t="t" r="r" b="b"/>
            <a:pathLst>
              <a:path w="33019" h="3175">
                <a:moveTo>
                  <a:pt x="23571" y="0"/>
                </a:moveTo>
                <a:lnTo>
                  <a:pt x="9029" y="0"/>
                </a:lnTo>
                <a:lnTo>
                  <a:pt x="2794" y="685"/>
                </a:lnTo>
                <a:lnTo>
                  <a:pt x="0" y="1866"/>
                </a:lnTo>
                <a:lnTo>
                  <a:pt x="0" y="2781"/>
                </a:lnTo>
                <a:lnTo>
                  <a:pt x="2794" y="1612"/>
                </a:lnTo>
                <a:lnTo>
                  <a:pt x="9029" y="965"/>
                </a:lnTo>
                <a:lnTo>
                  <a:pt x="30455" y="965"/>
                </a:lnTo>
                <a:lnTo>
                  <a:pt x="29794" y="685"/>
                </a:lnTo>
                <a:lnTo>
                  <a:pt x="23571" y="0"/>
                </a:lnTo>
                <a:close/>
              </a:path>
              <a:path w="33019" h="3175">
                <a:moveTo>
                  <a:pt x="30455" y="965"/>
                </a:moveTo>
                <a:lnTo>
                  <a:pt x="23571" y="965"/>
                </a:lnTo>
                <a:lnTo>
                  <a:pt x="29794" y="1612"/>
                </a:lnTo>
                <a:lnTo>
                  <a:pt x="32588" y="2781"/>
                </a:lnTo>
                <a:lnTo>
                  <a:pt x="32588" y="1866"/>
                </a:lnTo>
                <a:lnTo>
                  <a:pt x="30455" y="9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334756" y="1305011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1473" y="0"/>
                </a:moveTo>
                <a:lnTo>
                  <a:pt x="469" y="1816"/>
                </a:lnTo>
                <a:lnTo>
                  <a:pt x="0" y="4038"/>
                </a:lnTo>
                <a:lnTo>
                  <a:pt x="0" y="8204"/>
                </a:lnTo>
                <a:lnTo>
                  <a:pt x="482" y="10452"/>
                </a:lnTo>
                <a:lnTo>
                  <a:pt x="1473" y="12319"/>
                </a:lnTo>
                <a:lnTo>
                  <a:pt x="2451" y="10452"/>
                </a:lnTo>
                <a:lnTo>
                  <a:pt x="2933" y="8204"/>
                </a:lnTo>
                <a:lnTo>
                  <a:pt x="2933" y="4038"/>
                </a:lnTo>
                <a:lnTo>
                  <a:pt x="2463" y="1816"/>
                </a:lnTo>
                <a:lnTo>
                  <a:pt x="14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330753" y="12633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6568" y="4965"/>
                </a:moveTo>
                <a:lnTo>
                  <a:pt x="4216" y="4965"/>
                </a:lnTo>
                <a:lnTo>
                  <a:pt x="4737" y="8369"/>
                </a:lnTo>
                <a:lnTo>
                  <a:pt x="3403" y="10134"/>
                </a:lnTo>
                <a:lnTo>
                  <a:pt x="2781" y="10922"/>
                </a:lnTo>
                <a:lnTo>
                  <a:pt x="8153" y="10922"/>
                </a:lnTo>
                <a:lnTo>
                  <a:pt x="7670" y="10312"/>
                </a:lnTo>
                <a:lnTo>
                  <a:pt x="4965" y="6718"/>
                </a:lnTo>
                <a:lnTo>
                  <a:pt x="7264" y="6375"/>
                </a:lnTo>
                <a:lnTo>
                  <a:pt x="8369" y="6184"/>
                </a:lnTo>
                <a:lnTo>
                  <a:pt x="10921" y="6184"/>
                </a:lnTo>
                <a:lnTo>
                  <a:pt x="10921" y="5969"/>
                </a:lnTo>
                <a:lnTo>
                  <a:pt x="6718" y="5969"/>
                </a:lnTo>
                <a:lnTo>
                  <a:pt x="6568" y="4965"/>
                </a:lnTo>
                <a:close/>
              </a:path>
              <a:path w="11430" h="11430">
                <a:moveTo>
                  <a:pt x="0" y="2768"/>
                </a:moveTo>
                <a:lnTo>
                  <a:pt x="0" y="8140"/>
                </a:lnTo>
                <a:lnTo>
                  <a:pt x="4216" y="4965"/>
                </a:lnTo>
                <a:lnTo>
                  <a:pt x="6568" y="4965"/>
                </a:lnTo>
                <a:lnTo>
                  <a:pt x="6532" y="4724"/>
                </a:lnTo>
                <a:lnTo>
                  <a:pt x="2565" y="4724"/>
                </a:lnTo>
                <a:lnTo>
                  <a:pt x="0" y="2768"/>
                </a:lnTo>
                <a:close/>
              </a:path>
              <a:path w="11430" h="11430">
                <a:moveTo>
                  <a:pt x="10921" y="6184"/>
                </a:moveTo>
                <a:lnTo>
                  <a:pt x="8369" y="6184"/>
                </a:lnTo>
                <a:lnTo>
                  <a:pt x="10147" y="7531"/>
                </a:lnTo>
                <a:lnTo>
                  <a:pt x="10921" y="8140"/>
                </a:lnTo>
                <a:lnTo>
                  <a:pt x="10921" y="6184"/>
                </a:lnTo>
                <a:close/>
              </a:path>
              <a:path w="11430" h="11430">
                <a:moveTo>
                  <a:pt x="10921" y="2768"/>
                </a:moveTo>
                <a:lnTo>
                  <a:pt x="10325" y="3263"/>
                </a:lnTo>
                <a:lnTo>
                  <a:pt x="6718" y="5969"/>
                </a:lnTo>
                <a:lnTo>
                  <a:pt x="10921" y="5969"/>
                </a:lnTo>
                <a:lnTo>
                  <a:pt x="10921" y="2768"/>
                </a:lnTo>
                <a:close/>
              </a:path>
              <a:path w="11430" h="11430">
                <a:moveTo>
                  <a:pt x="8166" y="0"/>
                </a:moveTo>
                <a:lnTo>
                  <a:pt x="2781" y="0"/>
                </a:lnTo>
                <a:lnTo>
                  <a:pt x="3321" y="673"/>
                </a:lnTo>
                <a:lnTo>
                  <a:pt x="5968" y="4191"/>
                </a:lnTo>
                <a:lnTo>
                  <a:pt x="2565" y="4724"/>
                </a:lnTo>
                <a:lnTo>
                  <a:pt x="6532" y="4724"/>
                </a:lnTo>
                <a:lnTo>
                  <a:pt x="6286" y="3073"/>
                </a:lnTo>
                <a:lnTo>
                  <a:pt x="6603" y="2400"/>
                </a:lnTo>
                <a:lnTo>
                  <a:pt x="7188" y="1320"/>
                </a:lnTo>
                <a:lnTo>
                  <a:pt x="7681" y="596"/>
                </a:lnTo>
                <a:lnTo>
                  <a:pt x="816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32134" y="127571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5">
                <a:moveTo>
                  <a:pt x="6337" y="0"/>
                </a:moveTo>
                <a:lnTo>
                  <a:pt x="1841" y="0"/>
                </a:lnTo>
                <a:lnTo>
                  <a:pt x="0" y="1828"/>
                </a:lnTo>
                <a:lnTo>
                  <a:pt x="0" y="6337"/>
                </a:lnTo>
                <a:lnTo>
                  <a:pt x="1841" y="8166"/>
                </a:lnTo>
                <a:lnTo>
                  <a:pt x="6337" y="8166"/>
                </a:lnTo>
                <a:lnTo>
                  <a:pt x="8178" y="6337"/>
                </a:lnTo>
                <a:lnTo>
                  <a:pt x="8178" y="1828"/>
                </a:lnTo>
                <a:lnTo>
                  <a:pt x="633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335169" y="129900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168" y="0"/>
                </a:moveTo>
                <a:lnTo>
                  <a:pt x="838" y="0"/>
                </a:lnTo>
                <a:lnTo>
                  <a:pt x="355" y="76"/>
                </a:lnTo>
                <a:lnTo>
                  <a:pt x="0" y="482"/>
                </a:lnTo>
                <a:lnTo>
                  <a:pt x="0" y="1549"/>
                </a:lnTo>
                <a:lnTo>
                  <a:pt x="444" y="1993"/>
                </a:lnTo>
                <a:lnTo>
                  <a:pt x="1562" y="1993"/>
                </a:lnTo>
                <a:lnTo>
                  <a:pt x="2006" y="1549"/>
                </a:lnTo>
                <a:lnTo>
                  <a:pt x="2006" y="482"/>
                </a:lnTo>
                <a:lnTo>
                  <a:pt x="1651" y="76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335235" y="13016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68" y="0"/>
                </a:moveTo>
                <a:lnTo>
                  <a:pt x="876" y="25"/>
                </a:lnTo>
                <a:lnTo>
                  <a:pt x="619" y="25"/>
                </a:lnTo>
                <a:lnTo>
                  <a:pt x="304" y="101"/>
                </a:lnTo>
                <a:lnTo>
                  <a:pt x="0" y="482"/>
                </a:lnTo>
                <a:lnTo>
                  <a:pt x="0" y="1447"/>
                </a:lnTo>
                <a:lnTo>
                  <a:pt x="419" y="1854"/>
                </a:lnTo>
                <a:lnTo>
                  <a:pt x="1460" y="1854"/>
                </a:lnTo>
                <a:lnTo>
                  <a:pt x="1879" y="1447"/>
                </a:lnTo>
                <a:lnTo>
                  <a:pt x="1879" y="482"/>
                </a:lnTo>
                <a:lnTo>
                  <a:pt x="1574" y="101"/>
                </a:lnTo>
                <a:lnTo>
                  <a:pt x="1270" y="25"/>
                </a:lnTo>
                <a:lnTo>
                  <a:pt x="876" y="25"/>
                </a:lnTo>
                <a:lnTo>
                  <a:pt x="723" y="0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335090" y="129614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333" y="0"/>
                </a:moveTo>
                <a:lnTo>
                  <a:pt x="927" y="12"/>
                </a:lnTo>
                <a:lnTo>
                  <a:pt x="777" y="12"/>
                </a:lnTo>
                <a:lnTo>
                  <a:pt x="355" y="101"/>
                </a:lnTo>
                <a:lnTo>
                  <a:pt x="0" y="546"/>
                </a:lnTo>
                <a:lnTo>
                  <a:pt x="0" y="1663"/>
                </a:lnTo>
                <a:lnTo>
                  <a:pt x="469" y="2146"/>
                </a:lnTo>
                <a:lnTo>
                  <a:pt x="1689" y="2146"/>
                </a:lnTo>
                <a:lnTo>
                  <a:pt x="2171" y="1663"/>
                </a:lnTo>
                <a:lnTo>
                  <a:pt x="2171" y="546"/>
                </a:lnTo>
                <a:lnTo>
                  <a:pt x="1816" y="101"/>
                </a:lnTo>
                <a:lnTo>
                  <a:pt x="1393" y="12"/>
                </a:lnTo>
                <a:lnTo>
                  <a:pt x="838" y="0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335014" y="129307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60" y="0"/>
                </a:moveTo>
                <a:lnTo>
                  <a:pt x="1054" y="25"/>
                </a:lnTo>
                <a:lnTo>
                  <a:pt x="764" y="25"/>
                </a:lnTo>
                <a:lnTo>
                  <a:pt x="368" y="127"/>
                </a:lnTo>
                <a:lnTo>
                  <a:pt x="0" y="584"/>
                </a:lnTo>
                <a:lnTo>
                  <a:pt x="0" y="1752"/>
                </a:lnTo>
                <a:lnTo>
                  <a:pt x="533" y="2286"/>
                </a:lnTo>
                <a:lnTo>
                  <a:pt x="1803" y="2286"/>
                </a:lnTo>
                <a:lnTo>
                  <a:pt x="2324" y="1752"/>
                </a:lnTo>
                <a:lnTo>
                  <a:pt x="2324" y="584"/>
                </a:lnTo>
                <a:lnTo>
                  <a:pt x="1955" y="127"/>
                </a:lnTo>
                <a:lnTo>
                  <a:pt x="1559" y="25"/>
                </a:lnTo>
                <a:lnTo>
                  <a:pt x="1054" y="25"/>
                </a:lnTo>
                <a:lnTo>
                  <a:pt x="86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334948" y="128980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927" y="0"/>
                </a:moveTo>
                <a:lnTo>
                  <a:pt x="393" y="152"/>
                </a:lnTo>
                <a:lnTo>
                  <a:pt x="0" y="635"/>
                </a:lnTo>
                <a:lnTo>
                  <a:pt x="0" y="1905"/>
                </a:lnTo>
                <a:lnTo>
                  <a:pt x="533" y="2438"/>
                </a:lnTo>
                <a:lnTo>
                  <a:pt x="1346" y="2438"/>
                </a:lnTo>
                <a:lnTo>
                  <a:pt x="1981" y="2387"/>
                </a:lnTo>
                <a:lnTo>
                  <a:pt x="2417" y="1905"/>
                </a:lnTo>
                <a:lnTo>
                  <a:pt x="2463" y="635"/>
                </a:lnTo>
                <a:lnTo>
                  <a:pt x="2070" y="152"/>
                </a:lnTo>
                <a:lnTo>
                  <a:pt x="1660" y="38"/>
                </a:lnTo>
                <a:lnTo>
                  <a:pt x="1028" y="38"/>
                </a:lnTo>
                <a:close/>
              </a:path>
              <a:path w="2539" h="2540">
                <a:moveTo>
                  <a:pt x="1524" y="0"/>
                </a:moveTo>
                <a:lnTo>
                  <a:pt x="1660" y="38"/>
                </a:lnTo>
                <a:lnTo>
                  <a:pt x="15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334872" y="128631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2032" y="0"/>
                </a:moveTo>
                <a:lnTo>
                  <a:pt x="584" y="0"/>
                </a:lnTo>
                <a:lnTo>
                  <a:pt x="0" y="584"/>
                </a:lnTo>
                <a:lnTo>
                  <a:pt x="0" y="2032"/>
                </a:lnTo>
                <a:lnTo>
                  <a:pt x="584" y="2616"/>
                </a:lnTo>
                <a:lnTo>
                  <a:pt x="2032" y="2616"/>
                </a:lnTo>
                <a:lnTo>
                  <a:pt x="2616" y="2032"/>
                </a:lnTo>
                <a:lnTo>
                  <a:pt x="2616" y="584"/>
                </a:lnTo>
                <a:lnTo>
                  <a:pt x="203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204062" y="1298248"/>
            <a:ext cx="132715" cy="63500"/>
          </a:xfrm>
          <a:custGeom>
            <a:avLst/>
            <a:gdLst/>
            <a:ahLst/>
            <a:cxnLst/>
            <a:rect l="l" t="t" r="r" b="b"/>
            <a:pathLst>
              <a:path w="132714" h="63500">
                <a:moveTo>
                  <a:pt x="28471" y="43548"/>
                </a:moveTo>
                <a:lnTo>
                  <a:pt x="19685" y="43548"/>
                </a:lnTo>
                <a:lnTo>
                  <a:pt x="19770" y="46357"/>
                </a:lnTo>
                <a:lnTo>
                  <a:pt x="17132" y="48755"/>
                </a:lnTo>
                <a:lnTo>
                  <a:pt x="13728" y="57213"/>
                </a:lnTo>
                <a:lnTo>
                  <a:pt x="17691" y="63500"/>
                </a:lnTo>
                <a:lnTo>
                  <a:pt x="25336" y="63423"/>
                </a:lnTo>
                <a:lnTo>
                  <a:pt x="21983" y="60223"/>
                </a:lnTo>
                <a:lnTo>
                  <a:pt x="22402" y="56235"/>
                </a:lnTo>
                <a:lnTo>
                  <a:pt x="23609" y="50914"/>
                </a:lnTo>
                <a:lnTo>
                  <a:pt x="27114" y="49491"/>
                </a:lnTo>
                <a:lnTo>
                  <a:pt x="28471" y="43548"/>
                </a:lnTo>
                <a:close/>
              </a:path>
              <a:path w="132714" h="63500">
                <a:moveTo>
                  <a:pt x="3175" y="38328"/>
                </a:moveTo>
                <a:lnTo>
                  <a:pt x="25" y="40195"/>
                </a:lnTo>
                <a:lnTo>
                  <a:pt x="0" y="46520"/>
                </a:lnTo>
                <a:lnTo>
                  <a:pt x="1028" y="50292"/>
                </a:lnTo>
                <a:lnTo>
                  <a:pt x="5067" y="52578"/>
                </a:lnTo>
                <a:lnTo>
                  <a:pt x="3518" y="49691"/>
                </a:lnTo>
                <a:lnTo>
                  <a:pt x="3605" y="47650"/>
                </a:lnTo>
                <a:lnTo>
                  <a:pt x="3721" y="45847"/>
                </a:lnTo>
                <a:lnTo>
                  <a:pt x="18022" y="45847"/>
                </a:lnTo>
                <a:lnTo>
                  <a:pt x="19685" y="43548"/>
                </a:lnTo>
                <a:lnTo>
                  <a:pt x="28471" y="43548"/>
                </a:lnTo>
                <a:lnTo>
                  <a:pt x="28889" y="41719"/>
                </a:lnTo>
                <a:lnTo>
                  <a:pt x="11798" y="41719"/>
                </a:lnTo>
                <a:lnTo>
                  <a:pt x="8153" y="39433"/>
                </a:lnTo>
                <a:lnTo>
                  <a:pt x="3175" y="38328"/>
                </a:lnTo>
                <a:close/>
              </a:path>
              <a:path w="132714" h="63500">
                <a:moveTo>
                  <a:pt x="53121" y="13538"/>
                </a:moveTo>
                <a:lnTo>
                  <a:pt x="37884" y="13538"/>
                </a:lnTo>
                <a:lnTo>
                  <a:pt x="38624" y="20195"/>
                </a:lnTo>
                <a:lnTo>
                  <a:pt x="36502" y="27293"/>
                </a:lnTo>
                <a:lnTo>
                  <a:pt x="76785" y="50039"/>
                </a:lnTo>
                <a:lnTo>
                  <a:pt x="87061" y="49894"/>
                </a:lnTo>
                <a:lnTo>
                  <a:pt x="95808" y="48907"/>
                </a:lnTo>
                <a:lnTo>
                  <a:pt x="96718" y="48644"/>
                </a:lnTo>
                <a:lnTo>
                  <a:pt x="72009" y="48644"/>
                </a:lnTo>
                <a:lnTo>
                  <a:pt x="65341" y="48314"/>
                </a:lnTo>
                <a:lnTo>
                  <a:pt x="60541" y="47650"/>
                </a:lnTo>
                <a:lnTo>
                  <a:pt x="55486" y="46520"/>
                </a:lnTo>
                <a:lnTo>
                  <a:pt x="47002" y="43307"/>
                </a:lnTo>
                <a:lnTo>
                  <a:pt x="44157" y="34036"/>
                </a:lnTo>
                <a:lnTo>
                  <a:pt x="47193" y="28155"/>
                </a:lnTo>
                <a:lnTo>
                  <a:pt x="53708" y="14287"/>
                </a:lnTo>
                <a:lnTo>
                  <a:pt x="53121" y="13538"/>
                </a:lnTo>
                <a:close/>
              </a:path>
              <a:path w="132714" h="63500">
                <a:moveTo>
                  <a:pt x="18022" y="45847"/>
                </a:moveTo>
                <a:lnTo>
                  <a:pt x="3721" y="45847"/>
                </a:lnTo>
                <a:lnTo>
                  <a:pt x="12420" y="48463"/>
                </a:lnTo>
                <a:lnTo>
                  <a:pt x="15836" y="48869"/>
                </a:lnTo>
                <a:lnTo>
                  <a:pt x="18022" y="45847"/>
                </a:lnTo>
                <a:close/>
              </a:path>
              <a:path w="132714" h="63500">
                <a:moveTo>
                  <a:pt x="120561" y="26924"/>
                </a:moveTo>
                <a:lnTo>
                  <a:pt x="115138" y="29121"/>
                </a:lnTo>
                <a:lnTo>
                  <a:pt x="114743" y="29121"/>
                </a:lnTo>
                <a:lnTo>
                  <a:pt x="113322" y="30988"/>
                </a:lnTo>
                <a:lnTo>
                  <a:pt x="79343" y="48483"/>
                </a:lnTo>
                <a:lnTo>
                  <a:pt x="72009" y="48644"/>
                </a:lnTo>
                <a:lnTo>
                  <a:pt x="96718" y="48644"/>
                </a:lnTo>
                <a:lnTo>
                  <a:pt x="130158" y="29121"/>
                </a:lnTo>
                <a:lnTo>
                  <a:pt x="115138" y="29121"/>
                </a:lnTo>
                <a:lnTo>
                  <a:pt x="114820" y="29019"/>
                </a:lnTo>
                <a:lnTo>
                  <a:pt x="130256" y="29019"/>
                </a:lnTo>
                <a:lnTo>
                  <a:pt x="132168" y="27038"/>
                </a:lnTo>
                <a:lnTo>
                  <a:pt x="120561" y="26924"/>
                </a:lnTo>
                <a:close/>
              </a:path>
              <a:path w="132714" h="63500">
                <a:moveTo>
                  <a:pt x="21367" y="32245"/>
                </a:moveTo>
                <a:lnTo>
                  <a:pt x="12560" y="32245"/>
                </a:lnTo>
                <a:lnTo>
                  <a:pt x="11798" y="41719"/>
                </a:lnTo>
                <a:lnTo>
                  <a:pt x="28889" y="41719"/>
                </a:lnTo>
                <a:lnTo>
                  <a:pt x="30467" y="34810"/>
                </a:lnTo>
                <a:lnTo>
                  <a:pt x="21145" y="33350"/>
                </a:lnTo>
                <a:lnTo>
                  <a:pt x="21367" y="32245"/>
                </a:lnTo>
                <a:close/>
              </a:path>
              <a:path w="132714" h="63500">
                <a:moveTo>
                  <a:pt x="33515" y="0"/>
                </a:moveTo>
                <a:lnTo>
                  <a:pt x="28790" y="1930"/>
                </a:lnTo>
                <a:lnTo>
                  <a:pt x="23926" y="9728"/>
                </a:lnTo>
                <a:lnTo>
                  <a:pt x="22834" y="11442"/>
                </a:lnTo>
                <a:lnTo>
                  <a:pt x="20891" y="13462"/>
                </a:lnTo>
                <a:lnTo>
                  <a:pt x="19875" y="14211"/>
                </a:lnTo>
                <a:lnTo>
                  <a:pt x="11620" y="15392"/>
                </a:lnTo>
                <a:lnTo>
                  <a:pt x="6261" y="17830"/>
                </a:lnTo>
                <a:lnTo>
                  <a:pt x="3302" y="32562"/>
                </a:lnTo>
                <a:lnTo>
                  <a:pt x="12560" y="32245"/>
                </a:lnTo>
                <a:lnTo>
                  <a:pt x="21367" y="32245"/>
                </a:lnTo>
                <a:lnTo>
                  <a:pt x="23825" y="20027"/>
                </a:lnTo>
                <a:lnTo>
                  <a:pt x="24358" y="18834"/>
                </a:lnTo>
                <a:lnTo>
                  <a:pt x="30441" y="17894"/>
                </a:lnTo>
                <a:lnTo>
                  <a:pt x="33655" y="15621"/>
                </a:lnTo>
                <a:lnTo>
                  <a:pt x="37884" y="13538"/>
                </a:lnTo>
                <a:lnTo>
                  <a:pt x="53121" y="13538"/>
                </a:lnTo>
                <a:lnTo>
                  <a:pt x="48768" y="7975"/>
                </a:lnTo>
                <a:lnTo>
                  <a:pt x="46316" y="7416"/>
                </a:lnTo>
                <a:lnTo>
                  <a:pt x="41313" y="4864"/>
                </a:lnTo>
                <a:lnTo>
                  <a:pt x="39687" y="3416"/>
                </a:lnTo>
                <a:lnTo>
                  <a:pt x="335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292130" y="1327378"/>
            <a:ext cx="33655" cy="19685"/>
          </a:xfrm>
          <a:custGeom>
            <a:avLst/>
            <a:gdLst/>
            <a:ahLst/>
            <a:cxnLst/>
            <a:rect l="l" t="t" r="r" b="b"/>
            <a:pathLst>
              <a:path w="33655" h="19684">
                <a:moveTo>
                  <a:pt x="33362" y="0"/>
                </a:moveTo>
                <a:lnTo>
                  <a:pt x="29463" y="596"/>
                </a:lnTo>
                <a:lnTo>
                  <a:pt x="27406" y="1612"/>
                </a:lnTo>
                <a:lnTo>
                  <a:pt x="22175" y="7108"/>
                </a:lnTo>
                <a:lnTo>
                  <a:pt x="14536" y="12342"/>
                </a:lnTo>
                <a:lnTo>
                  <a:pt x="6480" y="16641"/>
                </a:lnTo>
                <a:lnTo>
                  <a:pt x="0" y="19329"/>
                </a:lnTo>
                <a:lnTo>
                  <a:pt x="10224" y="15982"/>
                </a:lnTo>
                <a:lnTo>
                  <a:pt x="20243" y="10802"/>
                </a:lnTo>
                <a:lnTo>
                  <a:pt x="28482" y="5054"/>
                </a:lnTo>
                <a:lnTo>
                  <a:pt x="333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296477" y="1326650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32537" y="0"/>
                </a:moveTo>
                <a:lnTo>
                  <a:pt x="30581" y="571"/>
                </a:lnTo>
                <a:lnTo>
                  <a:pt x="26415" y="5369"/>
                </a:lnTo>
                <a:lnTo>
                  <a:pt x="19543" y="10645"/>
                </a:lnTo>
                <a:lnTo>
                  <a:pt x="10545" y="15755"/>
                </a:lnTo>
                <a:lnTo>
                  <a:pt x="0" y="20053"/>
                </a:lnTo>
                <a:lnTo>
                  <a:pt x="11404" y="16898"/>
                </a:lnTo>
                <a:lnTo>
                  <a:pt x="21936" y="11979"/>
                </a:lnTo>
                <a:lnTo>
                  <a:pt x="30385" y="6083"/>
                </a:lnTo>
                <a:lnTo>
                  <a:pt x="35482" y="76"/>
                </a:lnTo>
                <a:lnTo>
                  <a:pt x="33909" y="76"/>
                </a:lnTo>
                <a:lnTo>
                  <a:pt x="32537" y="0"/>
                </a:lnTo>
                <a:close/>
              </a:path>
              <a:path w="35560" h="20319">
                <a:moveTo>
                  <a:pt x="35547" y="0"/>
                </a:moveTo>
                <a:lnTo>
                  <a:pt x="33909" y="76"/>
                </a:lnTo>
                <a:lnTo>
                  <a:pt x="35482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336229" y="1298248"/>
            <a:ext cx="132715" cy="63500"/>
          </a:xfrm>
          <a:custGeom>
            <a:avLst/>
            <a:gdLst/>
            <a:ahLst/>
            <a:cxnLst/>
            <a:rect l="l" t="t" r="r" b="b"/>
            <a:pathLst>
              <a:path w="132714" h="63500">
                <a:moveTo>
                  <a:pt x="111392" y="13538"/>
                </a:moveTo>
                <a:lnTo>
                  <a:pt x="94297" y="13538"/>
                </a:lnTo>
                <a:lnTo>
                  <a:pt x="98513" y="15621"/>
                </a:lnTo>
                <a:lnTo>
                  <a:pt x="101727" y="17894"/>
                </a:lnTo>
                <a:lnTo>
                  <a:pt x="107810" y="18834"/>
                </a:lnTo>
                <a:lnTo>
                  <a:pt x="108331" y="20027"/>
                </a:lnTo>
                <a:lnTo>
                  <a:pt x="111023" y="33350"/>
                </a:lnTo>
                <a:lnTo>
                  <a:pt x="101701" y="34810"/>
                </a:lnTo>
                <a:lnTo>
                  <a:pt x="105054" y="49491"/>
                </a:lnTo>
                <a:lnTo>
                  <a:pt x="108559" y="50914"/>
                </a:lnTo>
                <a:lnTo>
                  <a:pt x="109651" y="56235"/>
                </a:lnTo>
                <a:lnTo>
                  <a:pt x="110197" y="60223"/>
                </a:lnTo>
                <a:lnTo>
                  <a:pt x="106832" y="63423"/>
                </a:lnTo>
                <a:lnTo>
                  <a:pt x="114477" y="63500"/>
                </a:lnTo>
                <a:lnTo>
                  <a:pt x="118440" y="57213"/>
                </a:lnTo>
                <a:lnTo>
                  <a:pt x="115049" y="48755"/>
                </a:lnTo>
                <a:lnTo>
                  <a:pt x="112398" y="46357"/>
                </a:lnTo>
                <a:lnTo>
                  <a:pt x="112483" y="43548"/>
                </a:lnTo>
                <a:lnTo>
                  <a:pt x="132199" y="43548"/>
                </a:lnTo>
                <a:lnTo>
                  <a:pt x="132169" y="41719"/>
                </a:lnTo>
                <a:lnTo>
                  <a:pt x="120370" y="41719"/>
                </a:lnTo>
                <a:lnTo>
                  <a:pt x="119608" y="32245"/>
                </a:lnTo>
                <a:lnTo>
                  <a:pt x="128803" y="32245"/>
                </a:lnTo>
                <a:lnTo>
                  <a:pt x="125933" y="17830"/>
                </a:lnTo>
                <a:lnTo>
                  <a:pt x="120535" y="15392"/>
                </a:lnTo>
                <a:lnTo>
                  <a:pt x="112293" y="14211"/>
                </a:lnTo>
                <a:lnTo>
                  <a:pt x="111392" y="13538"/>
                </a:lnTo>
                <a:close/>
              </a:path>
              <a:path w="132714" h="63500">
                <a:moveTo>
                  <a:pt x="132238" y="45847"/>
                </a:moveTo>
                <a:lnTo>
                  <a:pt x="128447" y="45847"/>
                </a:lnTo>
                <a:lnTo>
                  <a:pt x="128569" y="47650"/>
                </a:lnTo>
                <a:lnTo>
                  <a:pt x="128662" y="49691"/>
                </a:lnTo>
                <a:lnTo>
                  <a:pt x="127101" y="52578"/>
                </a:lnTo>
                <a:lnTo>
                  <a:pt x="131140" y="50292"/>
                </a:lnTo>
                <a:lnTo>
                  <a:pt x="132168" y="46520"/>
                </a:lnTo>
                <a:lnTo>
                  <a:pt x="132238" y="45847"/>
                </a:lnTo>
                <a:close/>
              </a:path>
              <a:path w="132714" h="63500">
                <a:moveTo>
                  <a:pt x="11595" y="26924"/>
                </a:moveTo>
                <a:lnTo>
                  <a:pt x="0" y="27038"/>
                </a:lnTo>
                <a:lnTo>
                  <a:pt x="2463" y="29603"/>
                </a:lnTo>
                <a:lnTo>
                  <a:pt x="7124" y="34277"/>
                </a:lnTo>
                <a:lnTo>
                  <a:pt x="45115" y="49894"/>
                </a:lnTo>
                <a:lnTo>
                  <a:pt x="55391" y="50039"/>
                </a:lnTo>
                <a:lnTo>
                  <a:pt x="65247" y="49691"/>
                </a:lnTo>
                <a:lnTo>
                  <a:pt x="72732" y="49199"/>
                </a:lnTo>
                <a:lnTo>
                  <a:pt x="79588" y="48644"/>
                </a:lnTo>
                <a:lnTo>
                  <a:pt x="60159" y="48644"/>
                </a:lnTo>
                <a:lnTo>
                  <a:pt x="52825" y="48483"/>
                </a:lnTo>
                <a:lnTo>
                  <a:pt x="18846" y="30988"/>
                </a:lnTo>
                <a:lnTo>
                  <a:pt x="17425" y="29121"/>
                </a:lnTo>
                <a:lnTo>
                  <a:pt x="17030" y="29121"/>
                </a:lnTo>
                <a:lnTo>
                  <a:pt x="11595" y="26924"/>
                </a:lnTo>
                <a:close/>
              </a:path>
              <a:path w="132714" h="63500">
                <a:moveTo>
                  <a:pt x="132199" y="43548"/>
                </a:moveTo>
                <a:lnTo>
                  <a:pt x="112483" y="43548"/>
                </a:lnTo>
                <a:lnTo>
                  <a:pt x="116344" y="48869"/>
                </a:lnTo>
                <a:lnTo>
                  <a:pt x="119748" y="48463"/>
                </a:lnTo>
                <a:lnTo>
                  <a:pt x="128447" y="45847"/>
                </a:lnTo>
                <a:lnTo>
                  <a:pt x="132238" y="45847"/>
                </a:lnTo>
                <a:lnTo>
                  <a:pt x="132199" y="43548"/>
                </a:lnTo>
                <a:close/>
              </a:path>
              <a:path w="132714" h="63500">
                <a:moveTo>
                  <a:pt x="98666" y="0"/>
                </a:moveTo>
                <a:lnTo>
                  <a:pt x="92481" y="3416"/>
                </a:lnTo>
                <a:lnTo>
                  <a:pt x="90843" y="4864"/>
                </a:lnTo>
                <a:lnTo>
                  <a:pt x="85852" y="7416"/>
                </a:lnTo>
                <a:lnTo>
                  <a:pt x="83413" y="7975"/>
                </a:lnTo>
                <a:lnTo>
                  <a:pt x="78473" y="14287"/>
                </a:lnTo>
                <a:lnTo>
                  <a:pt x="84975" y="28155"/>
                </a:lnTo>
                <a:lnTo>
                  <a:pt x="88011" y="34036"/>
                </a:lnTo>
                <a:lnTo>
                  <a:pt x="85191" y="43307"/>
                </a:lnTo>
                <a:lnTo>
                  <a:pt x="76682" y="46520"/>
                </a:lnTo>
                <a:lnTo>
                  <a:pt x="71513" y="47675"/>
                </a:lnTo>
                <a:lnTo>
                  <a:pt x="66827" y="48314"/>
                </a:lnTo>
                <a:lnTo>
                  <a:pt x="60159" y="48644"/>
                </a:lnTo>
                <a:lnTo>
                  <a:pt x="79588" y="48644"/>
                </a:lnTo>
                <a:lnTo>
                  <a:pt x="81508" y="48488"/>
                </a:lnTo>
                <a:lnTo>
                  <a:pt x="90004" y="45681"/>
                </a:lnTo>
                <a:lnTo>
                  <a:pt x="94437" y="41021"/>
                </a:lnTo>
                <a:lnTo>
                  <a:pt x="97135" y="34385"/>
                </a:lnTo>
                <a:lnTo>
                  <a:pt x="95667" y="27293"/>
                </a:lnTo>
                <a:lnTo>
                  <a:pt x="93549" y="20195"/>
                </a:lnTo>
                <a:lnTo>
                  <a:pt x="94297" y="13538"/>
                </a:lnTo>
                <a:lnTo>
                  <a:pt x="111392" y="13538"/>
                </a:lnTo>
                <a:lnTo>
                  <a:pt x="109334" y="11442"/>
                </a:lnTo>
                <a:lnTo>
                  <a:pt x="108242" y="9728"/>
                </a:lnTo>
                <a:lnTo>
                  <a:pt x="103378" y="1930"/>
                </a:lnTo>
                <a:lnTo>
                  <a:pt x="98666" y="0"/>
                </a:lnTo>
                <a:close/>
              </a:path>
              <a:path w="132714" h="63500">
                <a:moveTo>
                  <a:pt x="128993" y="38328"/>
                </a:moveTo>
                <a:lnTo>
                  <a:pt x="124015" y="39433"/>
                </a:lnTo>
                <a:lnTo>
                  <a:pt x="120370" y="41719"/>
                </a:lnTo>
                <a:lnTo>
                  <a:pt x="132169" y="41719"/>
                </a:lnTo>
                <a:lnTo>
                  <a:pt x="132143" y="40195"/>
                </a:lnTo>
                <a:lnTo>
                  <a:pt x="128993" y="38328"/>
                </a:lnTo>
                <a:close/>
              </a:path>
              <a:path w="132714" h="63500">
                <a:moveTo>
                  <a:pt x="128803" y="32245"/>
                </a:moveTo>
                <a:lnTo>
                  <a:pt x="119608" y="32245"/>
                </a:lnTo>
                <a:lnTo>
                  <a:pt x="128866" y="32562"/>
                </a:lnTo>
                <a:lnTo>
                  <a:pt x="128803" y="32245"/>
                </a:lnTo>
                <a:close/>
              </a:path>
              <a:path w="132714" h="63500">
                <a:moveTo>
                  <a:pt x="17348" y="29019"/>
                </a:moveTo>
                <a:lnTo>
                  <a:pt x="17030" y="29121"/>
                </a:lnTo>
                <a:lnTo>
                  <a:pt x="17425" y="291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346971" y="1327378"/>
            <a:ext cx="33655" cy="19685"/>
          </a:xfrm>
          <a:custGeom>
            <a:avLst/>
            <a:gdLst/>
            <a:ahLst/>
            <a:cxnLst/>
            <a:rect l="l" t="t" r="r" b="b"/>
            <a:pathLst>
              <a:path w="33655" h="19684">
                <a:moveTo>
                  <a:pt x="0" y="0"/>
                </a:moveTo>
                <a:lnTo>
                  <a:pt x="4880" y="5054"/>
                </a:lnTo>
                <a:lnTo>
                  <a:pt x="13119" y="10802"/>
                </a:lnTo>
                <a:lnTo>
                  <a:pt x="23138" y="15982"/>
                </a:lnTo>
                <a:lnTo>
                  <a:pt x="33362" y="19329"/>
                </a:lnTo>
                <a:lnTo>
                  <a:pt x="26885" y="16641"/>
                </a:lnTo>
                <a:lnTo>
                  <a:pt x="18826" y="12342"/>
                </a:lnTo>
                <a:lnTo>
                  <a:pt x="11183" y="7108"/>
                </a:lnTo>
                <a:lnTo>
                  <a:pt x="5956" y="1612"/>
                </a:lnTo>
                <a:lnTo>
                  <a:pt x="3898" y="59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340438" y="1326650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2997" y="0"/>
                </a:moveTo>
                <a:lnTo>
                  <a:pt x="1638" y="76"/>
                </a:lnTo>
                <a:lnTo>
                  <a:pt x="64" y="76"/>
                </a:lnTo>
                <a:lnTo>
                  <a:pt x="5155" y="6083"/>
                </a:lnTo>
                <a:lnTo>
                  <a:pt x="13604" y="11979"/>
                </a:lnTo>
                <a:lnTo>
                  <a:pt x="24135" y="16898"/>
                </a:lnTo>
                <a:lnTo>
                  <a:pt x="35534" y="20053"/>
                </a:lnTo>
                <a:lnTo>
                  <a:pt x="24998" y="15755"/>
                </a:lnTo>
                <a:lnTo>
                  <a:pt x="16006" y="10645"/>
                </a:lnTo>
                <a:lnTo>
                  <a:pt x="9136" y="5369"/>
                </a:lnTo>
                <a:lnTo>
                  <a:pt x="4965" y="571"/>
                </a:lnTo>
                <a:lnTo>
                  <a:pt x="3259" y="76"/>
                </a:lnTo>
                <a:lnTo>
                  <a:pt x="1638" y="76"/>
                </a:lnTo>
                <a:lnTo>
                  <a:pt x="0" y="0"/>
                </a:lnTo>
                <a:lnTo>
                  <a:pt x="29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240554" y="1310239"/>
            <a:ext cx="13335" cy="31115"/>
          </a:xfrm>
          <a:custGeom>
            <a:avLst/>
            <a:gdLst/>
            <a:ahLst/>
            <a:cxnLst/>
            <a:rect l="l" t="t" r="r" b="b"/>
            <a:pathLst>
              <a:path w="13335" h="31115">
                <a:moveTo>
                  <a:pt x="4025" y="507"/>
                </a:moveTo>
                <a:lnTo>
                  <a:pt x="3403" y="673"/>
                </a:lnTo>
                <a:lnTo>
                  <a:pt x="3048" y="939"/>
                </a:lnTo>
                <a:lnTo>
                  <a:pt x="2552" y="1066"/>
                </a:lnTo>
                <a:lnTo>
                  <a:pt x="4572" y="4571"/>
                </a:lnTo>
                <a:lnTo>
                  <a:pt x="3708" y="9055"/>
                </a:lnTo>
                <a:lnTo>
                  <a:pt x="1422" y="15214"/>
                </a:lnTo>
                <a:lnTo>
                  <a:pt x="114" y="17767"/>
                </a:lnTo>
                <a:lnTo>
                  <a:pt x="0" y="25730"/>
                </a:lnTo>
                <a:lnTo>
                  <a:pt x="4038" y="29959"/>
                </a:lnTo>
                <a:lnTo>
                  <a:pt x="5905" y="30860"/>
                </a:lnTo>
                <a:lnTo>
                  <a:pt x="1778" y="25399"/>
                </a:lnTo>
                <a:lnTo>
                  <a:pt x="3835" y="19126"/>
                </a:lnTo>
                <a:lnTo>
                  <a:pt x="4876" y="16662"/>
                </a:lnTo>
                <a:lnTo>
                  <a:pt x="7099" y="11531"/>
                </a:lnTo>
                <a:lnTo>
                  <a:pt x="9261" y="7365"/>
                </a:lnTo>
                <a:lnTo>
                  <a:pt x="5270" y="7365"/>
                </a:lnTo>
                <a:lnTo>
                  <a:pt x="5753" y="4190"/>
                </a:lnTo>
                <a:lnTo>
                  <a:pt x="4686" y="1612"/>
                </a:lnTo>
                <a:lnTo>
                  <a:pt x="4025" y="507"/>
                </a:lnTo>
                <a:close/>
              </a:path>
              <a:path w="13335" h="31115">
                <a:moveTo>
                  <a:pt x="6311" y="0"/>
                </a:moveTo>
                <a:lnTo>
                  <a:pt x="5651" y="25"/>
                </a:lnTo>
                <a:lnTo>
                  <a:pt x="5168" y="165"/>
                </a:lnTo>
                <a:lnTo>
                  <a:pt x="5905" y="1219"/>
                </a:lnTo>
                <a:lnTo>
                  <a:pt x="6651" y="4190"/>
                </a:lnTo>
                <a:lnTo>
                  <a:pt x="6661" y="4571"/>
                </a:lnTo>
                <a:lnTo>
                  <a:pt x="5270" y="7365"/>
                </a:lnTo>
                <a:lnTo>
                  <a:pt x="9261" y="7365"/>
                </a:lnTo>
                <a:lnTo>
                  <a:pt x="9557" y="6794"/>
                </a:lnTo>
                <a:lnTo>
                  <a:pt x="7175" y="6794"/>
                </a:lnTo>
                <a:lnTo>
                  <a:pt x="7444" y="4571"/>
                </a:lnTo>
                <a:lnTo>
                  <a:pt x="7336" y="2311"/>
                </a:lnTo>
                <a:lnTo>
                  <a:pt x="7216" y="1612"/>
                </a:lnTo>
                <a:lnTo>
                  <a:pt x="6311" y="0"/>
                </a:lnTo>
                <a:close/>
              </a:path>
              <a:path w="13335" h="31115">
                <a:moveTo>
                  <a:pt x="7683" y="76"/>
                </a:moveTo>
                <a:lnTo>
                  <a:pt x="8305" y="2311"/>
                </a:lnTo>
                <a:lnTo>
                  <a:pt x="8137" y="4190"/>
                </a:lnTo>
                <a:lnTo>
                  <a:pt x="8064" y="4571"/>
                </a:lnTo>
                <a:lnTo>
                  <a:pt x="7175" y="6794"/>
                </a:lnTo>
                <a:lnTo>
                  <a:pt x="9557" y="6794"/>
                </a:lnTo>
                <a:lnTo>
                  <a:pt x="12839" y="469"/>
                </a:lnTo>
                <a:lnTo>
                  <a:pt x="7683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07091" y="1317462"/>
            <a:ext cx="24765" cy="42545"/>
          </a:xfrm>
          <a:custGeom>
            <a:avLst/>
            <a:gdLst/>
            <a:ahLst/>
            <a:cxnLst/>
            <a:rect l="l" t="t" r="r" b="b"/>
            <a:pathLst>
              <a:path w="24764" h="42544">
                <a:moveTo>
                  <a:pt x="24628" y="20332"/>
                </a:moveTo>
                <a:lnTo>
                  <a:pt x="16446" y="20332"/>
                </a:lnTo>
                <a:lnTo>
                  <a:pt x="18643" y="22034"/>
                </a:lnTo>
                <a:lnTo>
                  <a:pt x="18440" y="26022"/>
                </a:lnTo>
                <a:lnTo>
                  <a:pt x="16751" y="28193"/>
                </a:lnTo>
                <a:lnTo>
                  <a:pt x="14541" y="31102"/>
                </a:lnTo>
                <a:lnTo>
                  <a:pt x="10833" y="38430"/>
                </a:lnTo>
                <a:lnTo>
                  <a:pt x="18884" y="42163"/>
                </a:lnTo>
                <a:lnTo>
                  <a:pt x="15163" y="38061"/>
                </a:lnTo>
                <a:lnTo>
                  <a:pt x="20256" y="31927"/>
                </a:lnTo>
                <a:lnTo>
                  <a:pt x="24273" y="24256"/>
                </a:lnTo>
                <a:lnTo>
                  <a:pt x="24373" y="23504"/>
                </a:lnTo>
                <a:lnTo>
                  <a:pt x="24628" y="20332"/>
                </a:lnTo>
                <a:close/>
              </a:path>
              <a:path w="24764" h="42544">
                <a:moveTo>
                  <a:pt x="76" y="23050"/>
                </a:moveTo>
                <a:lnTo>
                  <a:pt x="0" y="27965"/>
                </a:lnTo>
                <a:lnTo>
                  <a:pt x="1264" y="23504"/>
                </a:lnTo>
                <a:lnTo>
                  <a:pt x="76" y="23050"/>
                </a:lnTo>
                <a:close/>
              </a:path>
              <a:path w="24764" h="42544">
                <a:moveTo>
                  <a:pt x="2494" y="23974"/>
                </a:moveTo>
                <a:lnTo>
                  <a:pt x="6870" y="27279"/>
                </a:lnTo>
                <a:lnTo>
                  <a:pt x="13030" y="27114"/>
                </a:lnTo>
                <a:lnTo>
                  <a:pt x="13668" y="26570"/>
                </a:lnTo>
                <a:lnTo>
                  <a:pt x="3200" y="24244"/>
                </a:lnTo>
                <a:lnTo>
                  <a:pt x="2494" y="23974"/>
                </a:lnTo>
                <a:close/>
              </a:path>
              <a:path w="24764" h="42544">
                <a:moveTo>
                  <a:pt x="15478" y="25027"/>
                </a:moveTo>
                <a:lnTo>
                  <a:pt x="13668" y="26570"/>
                </a:lnTo>
                <a:lnTo>
                  <a:pt x="15544" y="26987"/>
                </a:lnTo>
                <a:lnTo>
                  <a:pt x="15478" y="25027"/>
                </a:lnTo>
                <a:close/>
              </a:path>
              <a:path w="24764" h="42544">
                <a:moveTo>
                  <a:pt x="9016" y="2146"/>
                </a:moveTo>
                <a:lnTo>
                  <a:pt x="3251" y="5321"/>
                </a:lnTo>
                <a:lnTo>
                  <a:pt x="8191" y="9855"/>
                </a:lnTo>
                <a:lnTo>
                  <a:pt x="15163" y="15684"/>
                </a:lnTo>
                <a:lnTo>
                  <a:pt x="15478" y="25027"/>
                </a:lnTo>
                <a:lnTo>
                  <a:pt x="16382" y="24256"/>
                </a:lnTo>
                <a:lnTo>
                  <a:pt x="16446" y="20332"/>
                </a:lnTo>
                <a:lnTo>
                  <a:pt x="24628" y="20332"/>
                </a:lnTo>
                <a:lnTo>
                  <a:pt x="24688" y="19583"/>
                </a:lnTo>
                <a:lnTo>
                  <a:pt x="18084" y="11874"/>
                </a:lnTo>
                <a:lnTo>
                  <a:pt x="17138" y="8140"/>
                </a:lnTo>
                <a:lnTo>
                  <a:pt x="9359" y="8140"/>
                </a:lnTo>
                <a:lnTo>
                  <a:pt x="8478" y="6515"/>
                </a:lnTo>
                <a:lnTo>
                  <a:pt x="8305" y="4025"/>
                </a:lnTo>
                <a:lnTo>
                  <a:pt x="9016" y="2146"/>
                </a:lnTo>
                <a:close/>
              </a:path>
              <a:path w="24764" h="42544">
                <a:moveTo>
                  <a:pt x="1371" y="23126"/>
                </a:moveTo>
                <a:lnTo>
                  <a:pt x="1264" y="23504"/>
                </a:lnTo>
                <a:lnTo>
                  <a:pt x="2494" y="23974"/>
                </a:lnTo>
                <a:lnTo>
                  <a:pt x="1371" y="23126"/>
                </a:lnTo>
                <a:close/>
              </a:path>
              <a:path w="24764" h="42544">
                <a:moveTo>
                  <a:pt x="11544" y="1308"/>
                </a:moveTo>
                <a:lnTo>
                  <a:pt x="10388" y="1612"/>
                </a:lnTo>
                <a:lnTo>
                  <a:pt x="9927" y="2146"/>
                </a:lnTo>
                <a:lnTo>
                  <a:pt x="9106" y="4851"/>
                </a:lnTo>
                <a:lnTo>
                  <a:pt x="8991" y="5727"/>
                </a:lnTo>
                <a:lnTo>
                  <a:pt x="9359" y="8140"/>
                </a:lnTo>
                <a:lnTo>
                  <a:pt x="17138" y="8140"/>
                </a:lnTo>
                <a:lnTo>
                  <a:pt x="14058" y="8077"/>
                </a:lnTo>
                <a:lnTo>
                  <a:pt x="11544" y="8039"/>
                </a:lnTo>
                <a:lnTo>
                  <a:pt x="10645" y="5994"/>
                </a:lnTo>
                <a:lnTo>
                  <a:pt x="10738" y="4368"/>
                </a:lnTo>
                <a:lnTo>
                  <a:pt x="10909" y="3263"/>
                </a:lnTo>
                <a:lnTo>
                  <a:pt x="11544" y="1308"/>
                </a:lnTo>
                <a:close/>
              </a:path>
              <a:path w="24764" h="42544">
                <a:moveTo>
                  <a:pt x="16763" y="266"/>
                </a:moveTo>
                <a:lnTo>
                  <a:pt x="15328" y="495"/>
                </a:lnTo>
                <a:lnTo>
                  <a:pt x="14566" y="1892"/>
                </a:lnTo>
                <a:lnTo>
                  <a:pt x="13976" y="4025"/>
                </a:lnTo>
                <a:lnTo>
                  <a:pt x="13946" y="5727"/>
                </a:lnTo>
                <a:lnTo>
                  <a:pt x="14058" y="8077"/>
                </a:lnTo>
                <a:lnTo>
                  <a:pt x="17121" y="8077"/>
                </a:lnTo>
                <a:lnTo>
                  <a:pt x="17073" y="7886"/>
                </a:lnTo>
                <a:lnTo>
                  <a:pt x="16179" y="7886"/>
                </a:lnTo>
                <a:lnTo>
                  <a:pt x="15525" y="5321"/>
                </a:lnTo>
                <a:lnTo>
                  <a:pt x="15615" y="3263"/>
                </a:lnTo>
                <a:lnTo>
                  <a:pt x="15709" y="2552"/>
                </a:lnTo>
                <a:lnTo>
                  <a:pt x="16763" y="266"/>
                </a:lnTo>
                <a:close/>
              </a:path>
              <a:path w="24764" h="42544">
                <a:moveTo>
                  <a:pt x="13881" y="723"/>
                </a:moveTo>
                <a:lnTo>
                  <a:pt x="12699" y="952"/>
                </a:lnTo>
                <a:lnTo>
                  <a:pt x="11696" y="2768"/>
                </a:lnTo>
                <a:lnTo>
                  <a:pt x="11450" y="4851"/>
                </a:lnTo>
                <a:lnTo>
                  <a:pt x="11373" y="6515"/>
                </a:lnTo>
                <a:lnTo>
                  <a:pt x="11544" y="8039"/>
                </a:lnTo>
                <a:lnTo>
                  <a:pt x="14047" y="8039"/>
                </a:lnTo>
                <a:lnTo>
                  <a:pt x="13242" y="5321"/>
                </a:lnTo>
                <a:lnTo>
                  <a:pt x="13123" y="4368"/>
                </a:lnTo>
                <a:lnTo>
                  <a:pt x="13154" y="2552"/>
                </a:lnTo>
                <a:lnTo>
                  <a:pt x="13881" y="723"/>
                </a:lnTo>
                <a:close/>
              </a:path>
              <a:path w="24764" h="42544">
                <a:moveTo>
                  <a:pt x="19532" y="0"/>
                </a:moveTo>
                <a:lnTo>
                  <a:pt x="18072" y="126"/>
                </a:lnTo>
                <a:lnTo>
                  <a:pt x="17411" y="1320"/>
                </a:lnTo>
                <a:lnTo>
                  <a:pt x="16284" y="4025"/>
                </a:lnTo>
                <a:lnTo>
                  <a:pt x="16179" y="7886"/>
                </a:lnTo>
                <a:lnTo>
                  <a:pt x="17073" y="7886"/>
                </a:lnTo>
                <a:lnTo>
                  <a:pt x="16725" y="6515"/>
                </a:lnTo>
                <a:lnTo>
                  <a:pt x="1953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05760" y="1306738"/>
            <a:ext cx="53975" cy="39370"/>
          </a:xfrm>
          <a:custGeom>
            <a:avLst/>
            <a:gdLst/>
            <a:ahLst/>
            <a:cxnLst/>
            <a:rect l="l" t="t" r="r" b="b"/>
            <a:pathLst>
              <a:path w="53975" h="39369">
                <a:moveTo>
                  <a:pt x="41910" y="0"/>
                </a:moveTo>
                <a:lnTo>
                  <a:pt x="38290" y="647"/>
                </a:lnTo>
                <a:lnTo>
                  <a:pt x="43345" y="2286"/>
                </a:lnTo>
                <a:lnTo>
                  <a:pt x="46221" y="5858"/>
                </a:lnTo>
                <a:lnTo>
                  <a:pt x="44983" y="11904"/>
                </a:lnTo>
                <a:lnTo>
                  <a:pt x="42087" y="18729"/>
                </a:lnTo>
                <a:lnTo>
                  <a:pt x="39992" y="24638"/>
                </a:lnTo>
                <a:lnTo>
                  <a:pt x="38417" y="33274"/>
                </a:lnTo>
                <a:lnTo>
                  <a:pt x="44437" y="38176"/>
                </a:lnTo>
                <a:lnTo>
                  <a:pt x="53657" y="38950"/>
                </a:lnTo>
                <a:lnTo>
                  <a:pt x="49657" y="37350"/>
                </a:lnTo>
                <a:lnTo>
                  <a:pt x="42303" y="35102"/>
                </a:lnTo>
                <a:lnTo>
                  <a:pt x="41668" y="29146"/>
                </a:lnTo>
                <a:lnTo>
                  <a:pt x="43066" y="21145"/>
                </a:lnTo>
                <a:lnTo>
                  <a:pt x="46440" y="13082"/>
                </a:lnTo>
                <a:lnTo>
                  <a:pt x="48315" y="5966"/>
                </a:lnTo>
                <a:lnTo>
                  <a:pt x="45173" y="914"/>
                </a:lnTo>
                <a:lnTo>
                  <a:pt x="44043" y="317"/>
                </a:lnTo>
                <a:lnTo>
                  <a:pt x="41910" y="0"/>
                </a:lnTo>
                <a:close/>
              </a:path>
              <a:path w="53975" h="39369">
                <a:moveTo>
                  <a:pt x="1487" y="32865"/>
                </a:moveTo>
                <a:lnTo>
                  <a:pt x="1105" y="33002"/>
                </a:lnTo>
                <a:lnTo>
                  <a:pt x="0" y="36347"/>
                </a:lnTo>
                <a:lnTo>
                  <a:pt x="1487" y="32865"/>
                </a:lnTo>
                <a:close/>
              </a:path>
              <a:path w="53975" h="39369">
                <a:moveTo>
                  <a:pt x="6670" y="32486"/>
                </a:moveTo>
                <a:lnTo>
                  <a:pt x="2540" y="32486"/>
                </a:lnTo>
                <a:lnTo>
                  <a:pt x="13296" y="35661"/>
                </a:lnTo>
                <a:lnTo>
                  <a:pt x="14152" y="33002"/>
                </a:lnTo>
                <a:lnTo>
                  <a:pt x="9011" y="33002"/>
                </a:lnTo>
                <a:lnTo>
                  <a:pt x="6670" y="32486"/>
                </a:lnTo>
                <a:close/>
              </a:path>
              <a:path w="53975" h="39369">
                <a:moveTo>
                  <a:pt x="5182" y="12612"/>
                </a:moveTo>
                <a:lnTo>
                  <a:pt x="4432" y="19265"/>
                </a:lnTo>
                <a:lnTo>
                  <a:pt x="6311" y="21666"/>
                </a:lnTo>
                <a:lnTo>
                  <a:pt x="10500" y="25146"/>
                </a:lnTo>
                <a:lnTo>
                  <a:pt x="13309" y="27305"/>
                </a:lnTo>
                <a:lnTo>
                  <a:pt x="11607" y="31457"/>
                </a:lnTo>
                <a:lnTo>
                  <a:pt x="9011" y="33002"/>
                </a:lnTo>
                <a:lnTo>
                  <a:pt x="14152" y="33002"/>
                </a:lnTo>
                <a:lnTo>
                  <a:pt x="15316" y="29387"/>
                </a:lnTo>
                <a:lnTo>
                  <a:pt x="12328" y="25069"/>
                </a:lnTo>
                <a:lnTo>
                  <a:pt x="10947" y="23114"/>
                </a:lnTo>
                <a:lnTo>
                  <a:pt x="7048" y="21145"/>
                </a:lnTo>
                <a:lnTo>
                  <a:pt x="5182" y="12612"/>
                </a:lnTo>
                <a:close/>
              </a:path>
              <a:path w="53975" h="39369">
                <a:moveTo>
                  <a:pt x="5251" y="32173"/>
                </a:moveTo>
                <a:lnTo>
                  <a:pt x="1767" y="32209"/>
                </a:lnTo>
                <a:lnTo>
                  <a:pt x="1487" y="32865"/>
                </a:lnTo>
                <a:lnTo>
                  <a:pt x="2540" y="32486"/>
                </a:lnTo>
                <a:lnTo>
                  <a:pt x="6670" y="32486"/>
                </a:lnTo>
                <a:lnTo>
                  <a:pt x="5251" y="32173"/>
                </a:lnTo>
                <a:close/>
              </a:path>
              <a:path w="53975" h="39369">
                <a:moveTo>
                  <a:pt x="5534" y="9575"/>
                </a:moveTo>
                <a:lnTo>
                  <a:pt x="4521" y="9588"/>
                </a:lnTo>
                <a:lnTo>
                  <a:pt x="5182" y="12612"/>
                </a:lnTo>
                <a:lnTo>
                  <a:pt x="5534" y="9575"/>
                </a:lnTo>
                <a:close/>
              </a:path>
              <a:path w="53975" h="39369">
                <a:moveTo>
                  <a:pt x="37888" y="720"/>
                </a:moveTo>
                <a:lnTo>
                  <a:pt x="35331" y="1181"/>
                </a:lnTo>
                <a:lnTo>
                  <a:pt x="29692" y="5232"/>
                </a:lnTo>
                <a:lnTo>
                  <a:pt x="17881" y="8128"/>
                </a:lnTo>
                <a:lnTo>
                  <a:pt x="5701" y="8128"/>
                </a:lnTo>
                <a:lnTo>
                  <a:pt x="5534" y="9575"/>
                </a:lnTo>
                <a:lnTo>
                  <a:pt x="17246" y="9423"/>
                </a:lnTo>
                <a:lnTo>
                  <a:pt x="25326" y="8128"/>
                </a:lnTo>
                <a:lnTo>
                  <a:pt x="17881" y="8128"/>
                </a:lnTo>
                <a:lnTo>
                  <a:pt x="5816" y="7137"/>
                </a:lnTo>
                <a:lnTo>
                  <a:pt x="31584" y="7124"/>
                </a:lnTo>
                <a:lnTo>
                  <a:pt x="37888" y="72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25955" y="1300363"/>
            <a:ext cx="22225" cy="12065"/>
          </a:xfrm>
          <a:custGeom>
            <a:avLst/>
            <a:gdLst/>
            <a:ahLst/>
            <a:cxnLst/>
            <a:rect l="l" t="t" r="r" b="b"/>
            <a:pathLst>
              <a:path w="22225" h="12065">
                <a:moveTo>
                  <a:pt x="9626" y="0"/>
                </a:moveTo>
                <a:lnTo>
                  <a:pt x="5576" y="5346"/>
                </a:lnTo>
                <a:lnTo>
                  <a:pt x="3606" y="7886"/>
                </a:lnTo>
                <a:lnTo>
                  <a:pt x="1841" y="10413"/>
                </a:lnTo>
                <a:lnTo>
                  <a:pt x="0" y="12026"/>
                </a:lnTo>
                <a:lnTo>
                  <a:pt x="6616" y="11150"/>
                </a:lnTo>
                <a:lnTo>
                  <a:pt x="15811" y="6121"/>
                </a:lnTo>
                <a:lnTo>
                  <a:pt x="16882" y="5664"/>
                </a:lnTo>
                <a:lnTo>
                  <a:pt x="11353" y="5664"/>
                </a:lnTo>
                <a:lnTo>
                  <a:pt x="12252" y="4711"/>
                </a:lnTo>
                <a:lnTo>
                  <a:pt x="9296" y="4711"/>
                </a:lnTo>
                <a:lnTo>
                  <a:pt x="11010" y="3060"/>
                </a:lnTo>
                <a:lnTo>
                  <a:pt x="12598" y="1447"/>
                </a:lnTo>
                <a:lnTo>
                  <a:pt x="15176" y="1371"/>
                </a:lnTo>
                <a:lnTo>
                  <a:pt x="14909" y="1155"/>
                </a:lnTo>
                <a:lnTo>
                  <a:pt x="13779" y="406"/>
                </a:lnTo>
                <a:lnTo>
                  <a:pt x="9626" y="0"/>
                </a:lnTo>
                <a:close/>
              </a:path>
              <a:path w="22225" h="12065">
                <a:moveTo>
                  <a:pt x="17805" y="4000"/>
                </a:moveTo>
                <a:lnTo>
                  <a:pt x="14592" y="4076"/>
                </a:lnTo>
                <a:lnTo>
                  <a:pt x="11353" y="5664"/>
                </a:lnTo>
                <a:lnTo>
                  <a:pt x="16882" y="5664"/>
                </a:lnTo>
                <a:lnTo>
                  <a:pt x="17983" y="5194"/>
                </a:lnTo>
                <a:lnTo>
                  <a:pt x="21473" y="5194"/>
                </a:lnTo>
                <a:lnTo>
                  <a:pt x="20612" y="4965"/>
                </a:lnTo>
                <a:lnTo>
                  <a:pt x="20320" y="4597"/>
                </a:lnTo>
                <a:lnTo>
                  <a:pt x="19380" y="4190"/>
                </a:lnTo>
                <a:lnTo>
                  <a:pt x="17805" y="4000"/>
                </a:lnTo>
                <a:close/>
              </a:path>
              <a:path w="22225" h="12065">
                <a:moveTo>
                  <a:pt x="21473" y="5194"/>
                </a:moveTo>
                <a:lnTo>
                  <a:pt x="17983" y="5194"/>
                </a:lnTo>
                <a:lnTo>
                  <a:pt x="22047" y="5346"/>
                </a:lnTo>
                <a:lnTo>
                  <a:pt x="21473" y="5194"/>
                </a:lnTo>
                <a:close/>
              </a:path>
              <a:path w="22225" h="12065">
                <a:moveTo>
                  <a:pt x="14439" y="2006"/>
                </a:moveTo>
                <a:lnTo>
                  <a:pt x="10731" y="3771"/>
                </a:lnTo>
                <a:lnTo>
                  <a:pt x="9296" y="4711"/>
                </a:lnTo>
                <a:lnTo>
                  <a:pt x="12252" y="4711"/>
                </a:lnTo>
                <a:lnTo>
                  <a:pt x="13703" y="3174"/>
                </a:lnTo>
                <a:lnTo>
                  <a:pt x="16966" y="3174"/>
                </a:lnTo>
                <a:lnTo>
                  <a:pt x="17589" y="3060"/>
                </a:lnTo>
                <a:lnTo>
                  <a:pt x="16484" y="2400"/>
                </a:lnTo>
                <a:lnTo>
                  <a:pt x="14439" y="2006"/>
                </a:lnTo>
                <a:close/>
              </a:path>
              <a:path w="22225" h="12065">
                <a:moveTo>
                  <a:pt x="16966" y="3174"/>
                </a:moveTo>
                <a:lnTo>
                  <a:pt x="13703" y="3174"/>
                </a:lnTo>
                <a:lnTo>
                  <a:pt x="16827" y="3200"/>
                </a:lnTo>
                <a:lnTo>
                  <a:pt x="16966" y="317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440678" y="1317462"/>
            <a:ext cx="24765" cy="42545"/>
          </a:xfrm>
          <a:custGeom>
            <a:avLst/>
            <a:gdLst/>
            <a:ahLst/>
            <a:cxnLst/>
            <a:rect l="l" t="t" r="r" b="b"/>
            <a:pathLst>
              <a:path w="24764" h="42544">
                <a:moveTo>
                  <a:pt x="5143" y="0"/>
                </a:moveTo>
                <a:lnTo>
                  <a:pt x="7975" y="6515"/>
                </a:lnTo>
                <a:lnTo>
                  <a:pt x="6603" y="11874"/>
                </a:lnTo>
                <a:lnTo>
                  <a:pt x="0" y="19583"/>
                </a:lnTo>
                <a:lnTo>
                  <a:pt x="314" y="23500"/>
                </a:lnTo>
                <a:lnTo>
                  <a:pt x="415" y="24256"/>
                </a:lnTo>
                <a:lnTo>
                  <a:pt x="4444" y="31927"/>
                </a:lnTo>
                <a:lnTo>
                  <a:pt x="9537" y="38061"/>
                </a:lnTo>
                <a:lnTo>
                  <a:pt x="5816" y="42163"/>
                </a:lnTo>
                <a:lnTo>
                  <a:pt x="13868" y="38430"/>
                </a:lnTo>
                <a:lnTo>
                  <a:pt x="10147" y="31102"/>
                </a:lnTo>
                <a:lnTo>
                  <a:pt x="6261" y="26022"/>
                </a:lnTo>
                <a:lnTo>
                  <a:pt x="6045" y="22034"/>
                </a:lnTo>
                <a:lnTo>
                  <a:pt x="8242" y="20332"/>
                </a:lnTo>
                <a:lnTo>
                  <a:pt x="9381" y="20332"/>
                </a:lnTo>
                <a:lnTo>
                  <a:pt x="9537" y="15684"/>
                </a:lnTo>
                <a:lnTo>
                  <a:pt x="16509" y="9855"/>
                </a:lnTo>
                <a:lnTo>
                  <a:pt x="18378" y="8140"/>
                </a:lnTo>
                <a:lnTo>
                  <a:pt x="15328" y="8140"/>
                </a:lnTo>
                <a:lnTo>
                  <a:pt x="10629" y="8077"/>
                </a:lnTo>
                <a:lnTo>
                  <a:pt x="10639" y="7886"/>
                </a:lnTo>
                <a:lnTo>
                  <a:pt x="8521" y="7886"/>
                </a:lnTo>
                <a:lnTo>
                  <a:pt x="8559" y="4368"/>
                </a:lnTo>
                <a:lnTo>
                  <a:pt x="7270" y="1308"/>
                </a:lnTo>
                <a:lnTo>
                  <a:pt x="6616" y="126"/>
                </a:lnTo>
                <a:lnTo>
                  <a:pt x="5143" y="0"/>
                </a:lnTo>
                <a:close/>
              </a:path>
              <a:path w="24764" h="42544">
                <a:moveTo>
                  <a:pt x="24612" y="23050"/>
                </a:moveTo>
                <a:lnTo>
                  <a:pt x="23435" y="23500"/>
                </a:lnTo>
                <a:lnTo>
                  <a:pt x="24701" y="27965"/>
                </a:lnTo>
                <a:lnTo>
                  <a:pt x="24612" y="23050"/>
                </a:lnTo>
                <a:close/>
              </a:path>
              <a:path w="24764" h="42544">
                <a:moveTo>
                  <a:pt x="22220" y="23964"/>
                </a:moveTo>
                <a:lnTo>
                  <a:pt x="21431" y="24256"/>
                </a:lnTo>
                <a:lnTo>
                  <a:pt x="11032" y="26570"/>
                </a:lnTo>
                <a:lnTo>
                  <a:pt x="11671" y="27114"/>
                </a:lnTo>
                <a:lnTo>
                  <a:pt x="17830" y="27279"/>
                </a:lnTo>
                <a:lnTo>
                  <a:pt x="22220" y="23964"/>
                </a:lnTo>
                <a:close/>
              </a:path>
              <a:path w="24764" h="42544">
                <a:moveTo>
                  <a:pt x="9222" y="25027"/>
                </a:moveTo>
                <a:lnTo>
                  <a:pt x="9156" y="26987"/>
                </a:lnTo>
                <a:lnTo>
                  <a:pt x="11032" y="26570"/>
                </a:lnTo>
                <a:lnTo>
                  <a:pt x="9222" y="25027"/>
                </a:lnTo>
                <a:close/>
              </a:path>
              <a:path w="24764" h="42544">
                <a:moveTo>
                  <a:pt x="9381" y="20332"/>
                </a:moveTo>
                <a:lnTo>
                  <a:pt x="8242" y="20332"/>
                </a:lnTo>
                <a:lnTo>
                  <a:pt x="8318" y="24256"/>
                </a:lnTo>
                <a:lnTo>
                  <a:pt x="9222" y="25027"/>
                </a:lnTo>
                <a:lnTo>
                  <a:pt x="9381" y="20332"/>
                </a:lnTo>
                <a:close/>
              </a:path>
              <a:path w="24764" h="42544">
                <a:moveTo>
                  <a:pt x="23329" y="23126"/>
                </a:moveTo>
                <a:lnTo>
                  <a:pt x="22220" y="23964"/>
                </a:lnTo>
                <a:lnTo>
                  <a:pt x="23435" y="23500"/>
                </a:lnTo>
                <a:lnTo>
                  <a:pt x="23329" y="23126"/>
                </a:lnTo>
                <a:close/>
              </a:path>
              <a:path w="24764" h="42544">
                <a:moveTo>
                  <a:pt x="15671" y="2146"/>
                </a:moveTo>
                <a:lnTo>
                  <a:pt x="16382" y="4025"/>
                </a:lnTo>
                <a:lnTo>
                  <a:pt x="16209" y="6515"/>
                </a:lnTo>
                <a:lnTo>
                  <a:pt x="15328" y="8140"/>
                </a:lnTo>
                <a:lnTo>
                  <a:pt x="18378" y="8140"/>
                </a:lnTo>
                <a:lnTo>
                  <a:pt x="21450" y="5321"/>
                </a:lnTo>
                <a:lnTo>
                  <a:pt x="15671" y="2146"/>
                </a:lnTo>
                <a:close/>
              </a:path>
              <a:path w="24764" h="42544">
                <a:moveTo>
                  <a:pt x="10807" y="723"/>
                </a:moveTo>
                <a:lnTo>
                  <a:pt x="11546" y="2552"/>
                </a:lnTo>
                <a:lnTo>
                  <a:pt x="11587" y="4368"/>
                </a:lnTo>
                <a:lnTo>
                  <a:pt x="11469" y="5321"/>
                </a:lnTo>
                <a:lnTo>
                  <a:pt x="10629" y="8077"/>
                </a:lnTo>
                <a:lnTo>
                  <a:pt x="15338" y="8077"/>
                </a:lnTo>
                <a:lnTo>
                  <a:pt x="13157" y="8039"/>
                </a:lnTo>
                <a:lnTo>
                  <a:pt x="13327" y="6515"/>
                </a:lnTo>
                <a:lnTo>
                  <a:pt x="13250" y="4851"/>
                </a:lnTo>
                <a:lnTo>
                  <a:pt x="13004" y="2768"/>
                </a:lnTo>
                <a:lnTo>
                  <a:pt x="12001" y="952"/>
                </a:lnTo>
                <a:lnTo>
                  <a:pt x="10807" y="723"/>
                </a:lnTo>
                <a:close/>
              </a:path>
              <a:path w="24764" h="42544">
                <a:moveTo>
                  <a:pt x="13157" y="1308"/>
                </a:moveTo>
                <a:lnTo>
                  <a:pt x="13792" y="3263"/>
                </a:lnTo>
                <a:lnTo>
                  <a:pt x="13957" y="4368"/>
                </a:lnTo>
                <a:lnTo>
                  <a:pt x="14044" y="5994"/>
                </a:lnTo>
                <a:lnTo>
                  <a:pt x="13157" y="8039"/>
                </a:lnTo>
                <a:lnTo>
                  <a:pt x="15344" y="8039"/>
                </a:lnTo>
                <a:lnTo>
                  <a:pt x="15708" y="5727"/>
                </a:lnTo>
                <a:lnTo>
                  <a:pt x="15592" y="4851"/>
                </a:lnTo>
                <a:lnTo>
                  <a:pt x="14757" y="2133"/>
                </a:lnTo>
                <a:lnTo>
                  <a:pt x="14312" y="1612"/>
                </a:lnTo>
                <a:lnTo>
                  <a:pt x="13157" y="1308"/>
                </a:lnTo>
                <a:close/>
              </a:path>
              <a:path w="24764" h="42544">
                <a:moveTo>
                  <a:pt x="7924" y="266"/>
                </a:moveTo>
                <a:lnTo>
                  <a:pt x="8978" y="2552"/>
                </a:lnTo>
                <a:lnTo>
                  <a:pt x="9077" y="3263"/>
                </a:lnTo>
                <a:lnTo>
                  <a:pt x="9176" y="5321"/>
                </a:lnTo>
                <a:lnTo>
                  <a:pt x="8521" y="7886"/>
                </a:lnTo>
                <a:lnTo>
                  <a:pt x="10639" y="7886"/>
                </a:lnTo>
                <a:lnTo>
                  <a:pt x="10762" y="5321"/>
                </a:lnTo>
                <a:lnTo>
                  <a:pt x="10714" y="4025"/>
                </a:lnTo>
                <a:lnTo>
                  <a:pt x="10134" y="1892"/>
                </a:lnTo>
                <a:lnTo>
                  <a:pt x="9372" y="495"/>
                </a:lnTo>
                <a:lnTo>
                  <a:pt x="7924" y="26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419063" y="1310239"/>
            <a:ext cx="13335" cy="31115"/>
          </a:xfrm>
          <a:custGeom>
            <a:avLst/>
            <a:gdLst/>
            <a:ahLst/>
            <a:cxnLst/>
            <a:rect l="l" t="t" r="r" b="b"/>
            <a:pathLst>
              <a:path w="13335" h="31115">
                <a:moveTo>
                  <a:pt x="5156" y="76"/>
                </a:moveTo>
                <a:lnTo>
                  <a:pt x="0" y="469"/>
                </a:lnTo>
                <a:lnTo>
                  <a:pt x="5740" y="11531"/>
                </a:lnTo>
                <a:lnTo>
                  <a:pt x="9042" y="19126"/>
                </a:lnTo>
                <a:lnTo>
                  <a:pt x="11074" y="25399"/>
                </a:lnTo>
                <a:lnTo>
                  <a:pt x="6946" y="30860"/>
                </a:lnTo>
                <a:lnTo>
                  <a:pt x="8813" y="29959"/>
                </a:lnTo>
                <a:lnTo>
                  <a:pt x="12839" y="25730"/>
                </a:lnTo>
                <a:lnTo>
                  <a:pt x="12712" y="17767"/>
                </a:lnTo>
                <a:lnTo>
                  <a:pt x="11417" y="15214"/>
                </a:lnTo>
                <a:lnTo>
                  <a:pt x="9143" y="9055"/>
                </a:lnTo>
                <a:lnTo>
                  <a:pt x="8818" y="7365"/>
                </a:lnTo>
                <a:lnTo>
                  <a:pt x="7569" y="7365"/>
                </a:lnTo>
                <a:lnTo>
                  <a:pt x="7284" y="6794"/>
                </a:lnTo>
                <a:lnTo>
                  <a:pt x="5664" y="6794"/>
                </a:lnTo>
                <a:lnTo>
                  <a:pt x="4787" y="4571"/>
                </a:lnTo>
                <a:lnTo>
                  <a:pt x="4714" y="4190"/>
                </a:lnTo>
                <a:lnTo>
                  <a:pt x="4546" y="2311"/>
                </a:lnTo>
                <a:lnTo>
                  <a:pt x="5156" y="76"/>
                </a:lnTo>
                <a:close/>
              </a:path>
              <a:path w="13335" h="31115">
                <a:moveTo>
                  <a:pt x="8826" y="507"/>
                </a:moveTo>
                <a:lnTo>
                  <a:pt x="8166" y="1612"/>
                </a:lnTo>
                <a:lnTo>
                  <a:pt x="7099" y="4190"/>
                </a:lnTo>
                <a:lnTo>
                  <a:pt x="7569" y="7365"/>
                </a:lnTo>
                <a:lnTo>
                  <a:pt x="8818" y="7365"/>
                </a:lnTo>
                <a:lnTo>
                  <a:pt x="8280" y="4571"/>
                </a:lnTo>
                <a:lnTo>
                  <a:pt x="10299" y="1066"/>
                </a:lnTo>
                <a:lnTo>
                  <a:pt x="9804" y="939"/>
                </a:lnTo>
                <a:lnTo>
                  <a:pt x="9436" y="673"/>
                </a:lnTo>
                <a:lnTo>
                  <a:pt x="8826" y="507"/>
                </a:lnTo>
                <a:close/>
              </a:path>
              <a:path w="13335" h="31115">
                <a:moveTo>
                  <a:pt x="6781" y="0"/>
                </a:moveTo>
                <a:lnTo>
                  <a:pt x="6540" y="0"/>
                </a:lnTo>
                <a:lnTo>
                  <a:pt x="5635" y="1612"/>
                </a:lnTo>
                <a:lnTo>
                  <a:pt x="5512" y="2311"/>
                </a:lnTo>
                <a:lnTo>
                  <a:pt x="5395" y="4571"/>
                </a:lnTo>
                <a:lnTo>
                  <a:pt x="5664" y="6794"/>
                </a:lnTo>
                <a:lnTo>
                  <a:pt x="7284" y="6794"/>
                </a:lnTo>
                <a:lnTo>
                  <a:pt x="6178" y="4571"/>
                </a:lnTo>
                <a:lnTo>
                  <a:pt x="6189" y="4190"/>
                </a:lnTo>
                <a:lnTo>
                  <a:pt x="6946" y="1219"/>
                </a:lnTo>
                <a:lnTo>
                  <a:pt x="7683" y="165"/>
                </a:lnTo>
                <a:lnTo>
                  <a:pt x="7200" y="25"/>
                </a:lnTo>
                <a:lnTo>
                  <a:pt x="67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413050" y="1306738"/>
            <a:ext cx="53975" cy="39370"/>
          </a:xfrm>
          <a:custGeom>
            <a:avLst/>
            <a:gdLst/>
            <a:ahLst/>
            <a:cxnLst/>
            <a:rect l="l" t="t" r="r" b="b"/>
            <a:pathLst>
              <a:path w="53975" h="39369">
                <a:moveTo>
                  <a:pt x="11747" y="0"/>
                </a:moveTo>
                <a:lnTo>
                  <a:pt x="9601" y="317"/>
                </a:lnTo>
                <a:lnTo>
                  <a:pt x="8470" y="914"/>
                </a:lnTo>
                <a:lnTo>
                  <a:pt x="5341" y="5966"/>
                </a:lnTo>
                <a:lnTo>
                  <a:pt x="7219" y="13082"/>
                </a:lnTo>
                <a:lnTo>
                  <a:pt x="10592" y="21145"/>
                </a:lnTo>
                <a:lnTo>
                  <a:pt x="11988" y="29146"/>
                </a:lnTo>
                <a:lnTo>
                  <a:pt x="11353" y="35102"/>
                </a:lnTo>
                <a:lnTo>
                  <a:pt x="4000" y="37350"/>
                </a:lnTo>
                <a:lnTo>
                  <a:pt x="0" y="38950"/>
                </a:lnTo>
                <a:lnTo>
                  <a:pt x="9220" y="38176"/>
                </a:lnTo>
                <a:lnTo>
                  <a:pt x="15252" y="33274"/>
                </a:lnTo>
                <a:lnTo>
                  <a:pt x="13677" y="24638"/>
                </a:lnTo>
                <a:lnTo>
                  <a:pt x="11569" y="18729"/>
                </a:lnTo>
                <a:lnTo>
                  <a:pt x="8672" y="11904"/>
                </a:lnTo>
                <a:lnTo>
                  <a:pt x="7439" y="5858"/>
                </a:lnTo>
                <a:lnTo>
                  <a:pt x="10325" y="2286"/>
                </a:lnTo>
                <a:lnTo>
                  <a:pt x="15574" y="685"/>
                </a:lnTo>
                <a:lnTo>
                  <a:pt x="11747" y="0"/>
                </a:lnTo>
                <a:close/>
              </a:path>
              <a:path w="53975" h="39369">
                <a:moveTo>
                  <a:pt x="52165" y="32870"/>
                </a:moveTo>
                <a:lnTo>
                  <a:pt x="53644" y="36347"/>
                </a:lnTo>
                <a:lnTo>
                  <a:pt x="52526" y="33002"/>
                </a:lnTo>
                <a:lnTo>
                  <a:pt x="52165" y="32870"/>
                </a:lnTo>
                <a:close/>
              </a:path>
              <a:path w="53975" h="39369">
                <a:moveTo>
                  <a:pt x="48470" y="12650"/>
                </a:moveTo>
                <a:lnTo>
                  <a:pt x="46621" y="21145"/>
                </a:lnTo>
                <a:lnTo>
                  <a:pt x="42710" y="23114"/>
                </a:lnTo>
                <a:lnTo>
                  <a:pt x="38341" y="29387"/>
                </a:lnTo>
                <a:lnTo>
                  <a:pt x="40347" y="35661"/>
                </a:lnTo>
                <a:lnTo>
                  <a:pt x="49368" y="33002"/>
                </a:lnTo>
                <a:lnTo>
                  <a:pt x="44640" y="33002"/>
                </a:lnTo>
                <a:lnTo>
                  <a:pt x="42036" y="31457"/>
                </a:lnTo>
                <a:lnTo>
                  <a:pt x="40347" y="27305"/>
                </a:lnTo>
                <a:lnTo>
                  <a:pt x="43243" y="25069"/>
                </a:lnTo>
                <a:lnTo>
                  <a:pt x="47332" y="21666"/>
                </a:lnTo>
                <a:lnTo>
                  <a:pt x="49225" y="19265"/>
                </a:lnTo>
                <a:lnTo>
                  <a:pt x="48470" y="12650"/>
                </a:lnTo>
                <a:close/>
              </a:path>
              <a:path w="53975" h="39369">
                <a:moveTo>
                  <a:pt x="48402" y="32173"/>
                </a:moveTo>
                <a:lnTo>
                  <a:pt x="44640" y="33002"/>
                </a:lnTo>
                <a:lnTo>
                  <a:pt x="49368" y="33002"/>
                </a:lnTo>
                <a:lnTo>
                  <a:pt x="51117" y="32486"/>
                </a:lnTo>
                <a:lnTo>
                  <a:pt x="52002" y="32486"/>
                </a:lnTo>
                <a:lnTo>
                  <a:pt x="51884" y="32209"/>
                </a:lnTo>
                <a:lnTo>
                  <a:pt x="48402" y="32173"/>
                </a:lnTo>
                <a:close/>
              </a:path>
              <a:path w="53975" h="39369">
                <a:moveTo>
                  <a:pt x="52002" y="32486"/>
                </a:moveTo>
                <a:lnTo>
                  <a:pt x="51117" y="32486"/>
                </a:lnTo>
                <a:lnTo>
                  <a:pt x="52165" y="32870"/>
                </a:lnTo>
                <a:lnTo>
                  <a:pt x="52002" y="32486"/>
                </a:lnTo>
                <a:close/>
              </a:path>
              <a:path w="53975" h="39369">
                <a:moveTo>
                  <a:pt x="48119" y="9575"/>
                </a:moveTo>
                <a:lnTo>
                  <a:pt x="48470" y="12650"/>
                </a:lnTo>
                <a:lnTo>
                  <a:pt x="49136" y="9588"/>
                </a:lnTo>
                <a:lnTo>
                  <a:pt x="48119" y="9575"/>
                </a:lnTo>
                <a:close/>
              </a:path>
              <a:path w="53975" h="39369">
                <a:moveTo>
                  <a:pt x="15768" y="720"/>
                </a:moveTo>
                <a:lnTo>
                  <a:pt x="22072" y="7124"/>
                </a:lnTo>
                <a:lnTo>
                  <a:pt x="36398" y="9423"/>
                </a:lnTo>
                <a:lnTo>
                  <a:pt x="48119" y="9575"/>
                </a:lnTo>
                <a:lnTo>
                  <a:pt x="47953" y="8128"/>
                </a:lnTo>
                <a:lnTo>
                  <a:pt x="35775" y="8128"/>
                </a:lnTo>
                <a:lnTo>
                  <a:pt x="23952" y="5232"/>
                </a:lnTo>
                <a:lnTo>
                  <a:pt x="18326" y="1181"/>
                </a:lnTo>
                <a:lnTo>
                  <a:pt x="15768" y="720"/>
                </a:lnTo>
                <a:close/>
              </a:path>
              <a:path w="53975" h="39369">
                <a:moveTo>
                  <a:pt x="47840" y="7137"/>
                </a:moveTo>
                <a:lnTo>
                  <a:pt x="35775" y="8128"/>
                </a:lnTo>
                <a:lnTo>
                  <a:pt x="47953" y="8128"/>
                </a:lnTo>
                <a:lnTo>
                  <a:pt x="47840" y="7137"/>
                </a:lnTo>
                <a:close/>
              </a:path>
              <a:path w="53975" h="39369">
                <a:moveTo>
                  <a:pt x="15697" y="647"/>
                </a:move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424456" y="1300363"/>
            <a:ext cx="22225" cy="12065"/>
          </a:xfrm>
          <a:custGeom>
            <a:avLst/>
            <a:gdLst/>
            <a:ahLst/>
            <a:cxnLst/>
            <a:rect l="l" t="t" r="r" b="b"/>
            <a:pathLst>
              <a:path w="22225" h="12065">
                <a:moveTo>
                  <a:pt x="9734" y="5194"/>
                </a:moveTo>
                <a:lnTo>
                  <a:pt x="4064" y="5194"/>
                </a:lnTo>
                <a:lnTo>
                  <a:pt x="6235" y="6121"/>
                </a:lnTo>
                <a:lnTo>
                  <a:pt x="15430" y="11150"/>
                </a:lnTo>
                <a:lnTo>
                  <a:pt x="21996" y="12001"/>
                </a:lnTo>
                <a:lnTo>
                  <a:pt x="20193" y="10413"/>
                </a:lnTo>
                <a:lnTo>
                  <a:pt x="18427" y="7886"/>
                </a:lnTo>
                <a:lnTo>
                  <a:pt x="16704" y="5664"/>
                </a:lnTo>
                <a:lnTo>
                  <a:pt x="10693" y="5664"/>
                </a:lnTo>
                <a:lnTo>
                  <a:pt x="9734" y="5194"/>
                </a:lnTo>
                <a:close/>
              </a:path>
              <a:path w="22225" h="12065">
                <a:moveTo>
                  <a:pt x="10074" y="3174"/>
                </a:moveTo>
                <a:lnTo>
                  <a:pt x="8343" y="3174"/>
                </a:lnTo>
                <a:lnTo>
                  <a:pt x="10693" y="5664"/>
                </a:lnTo>
                <a:lnTo>
                  <a:pt x="16704" y="5664"/>
                </a:lnTo>
                <a:lnTo>
                  <a:pt x="15965" y="4711"/>
                </a:lnTo>
                <a:lnTo>
                  <a:pt x="12750" y="4711"/>
                </a:lnTo>
                <a:lnTo>
                  <a:pt x="11328" y="3771"/>
                </a:lnTo>
                <a:lnTo>
                  <a:pt x="10074" y="3174"/>
                </a:lnTo>
                <a:close/>
              </a:path>
              <a:path w="22225" h="12065">
                <a:moveTo>
                  <a:pt x="4229" y="4000"/>
                </a:moveTo>
                <a:lnTo>
                  <a:pt x="2679" y="4190"/>
                </a:lnTo>
                <a:lnTo>
                  <a:pt x="1727" y="4597"/>
                </a:lnTo>
                <a:lnTo>
                  <a:pt x="1435" y="4965"/>
                </a:lnTo>
                <a:lnTo>
                  <a:pt x="0" y="5346"/>
                </a:lnTo>
                <a:lnTo>
                  <a:pt x="4064" y="5194"/>
                </a:lnTo>
                <a:lnTo>
                  <a:pt x="9734" y="5194"/>
                </a:lnTo>
                <a:lnTo>
                  <a:pt x="7454" y="4076"/>
                </a:lnTo>
                <a:lnTo>
                  <a:pt x="4229" y="4000"/>
                </a:lnTo>
                <a:close/>
              </a:path>
              <a:path w="22225" h="12065">
                <a:moveTo>
                  <a:pt x="12446" y="0"/>
                </a:moveTo>
                <a:lnTo>
                  <a:pt x="8267" y="406"/>
                </a:lnTo>
                <a:lnTo>
                  <a:pt x="7137" y="1155"/>
                </a:lnTo>
                <a:lnTo>
                  <a:pt x="6870" y="1371"/>
                </a:lnTo>
                <a:lnTo>
                  <a:pt x="9461" y="1447"/>
                </a:lnTo>
                <a:lnTo>
                  <a:pt x="11180" y="3200"/>
                </a:lnTo>
                <a:lnTo>
                  <a:pt x="12750" y="4711"/>
                </a:lnTo>
                <a:lnTo>
                  <a:pt x="15965" y="4711"/>
                </a:lnTo>
                <a:lnTo>
                  <a:pt x="12446" y="0"/>
                </a:lnTo>
                <a:close/>
              </a:path>
              <a:path w="22225" h="12065">
                <a:moveTo>
                  <a:pt x="7620" y="2006"/>
                </a:moveTo>
                <a:lnTo>
                  <a:pt x="5562" y="2400"/>
                </a:lnTo>
                <a:lnTo>
                  <a:pt x="4457" y="3060"/>
                </a:lnTo>
                <a:lnTo>
                  <a:pt x="5219" y="3200"/>
                </a:lnTo>
                <a:lnTo>
                  <a:pt x="10074" y="3174"/>
                </a:lnTo>
                <a:lnTo>
                  <a:pt x="7620" y="200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221919" y="1351725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2743" y="0"/>
                </a:moveTo>
                <a:lnTo>
                  <a:pt x="1346" y="495"/>
                </a:lnTo>
                <a:lnTo>
                  <a:pt x="0" y="2641"/>
                </a:lnTo>
                <a:lnTo>
                  <a:pt x="1752" y="4102"/>
                </a:lnTo>
                <a:lnTo>
                  <a:pt x="1574" y="2362"/>
                </a:lnTo>
                <a:lnTo>
                  <a:pt x="1752" y="1600"/>
                </a:lnTo>
                <a:lnTo>
                  <a:pt x="274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223091" y="1333628"/>
            <a:ext cx="7620" cy="12065"/>
          </a:xfrm>
          <a:custGeom>
            <a:avLst/>
            <a:gdLst/>
            <a:ahLst/>
            <a:cxnLst/>
            <a:rect l="l" t="t" r="r" b="b"/>
            <a:pathLst>
              <a:path w="7619" h="12065">
                <a:moveTo>
                  <a:pt x="660" y="0"/>
                </a:moveTo>
                <a:lnTo>
                  <a:pt x="0" y="3225"/>
                </a:lnTo>
                <a:lnTo>
                  <a:pt x="5295" y="5664"/>
                </a:lnTo>
                <a:lnTo>
                  <a:pt x="3200" y="11836"/>
                </a:lnTo>
                <a:lnTo>
                  <a:pt x="7238" y="5080"/>
                </a:lnTo>
                <a:lnTo>
                  <a:pt x="1422" y="2628"/>
                </a:lnTo>
                <a:lnTo>
                  <a:pt x="6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447798" y="1351725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0" y="0"/>
                </a:moveTo>
                <a:lnTo>
                  <a:pt x="990" y="1600"/>
                </a:lnTo>
                <a:lnTo>
                  <a:pt x="1168" y="2362"/>
                </a:lnTo>
                <a:lnTo>
                  <a:pt x="990" y="4102"/>
                </a:lnTo>
                <a:lnTo>
                  <a:pt x="2755" y="2641"/>
                </a:lnTo>
                <a:lnTo>
                  <a:pt x="1397" y="49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442138" y="1333628"/>
            <a:ext cx="7620" cy="12065"/>
          </a:xfrm>
          <a:custGeom>
            <a:avLst/>
            <a:gdLst/>
            <a:ahLst/>
            <a:cxnLst/>
            <a:rect l="l" t="t" r="r" b="b"/>
            <a:pathLst>
              <a:path w="7619" h="12065">
                <a:moveTo>
                  <a:pt x="6565" y="0"/>
                </a:moveTo>
                <a:lnTo>
                  <a:pt x="5803" y="2628"/>
                </a:lnTo>
                <a:lnTo>
                  <a:pt x="0" y="5080"/>
                </a:lnTo>
                <a:lnTo>
                  <a:pt x="4025" y="11836"/>
                </a:lnTo>
                <a:lnTo>
                  <a:pt x="1917" y="5664"/>
                </a:lnTo>
                <a:lnTo>
                  <a:pt x="7226" y="3225"/>
                </a:lnTo>
                <a:lnTo>
                  <a:pt x="65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258298" y="1304612"/>
            <a:ext cx="41275" cy="44450"/>
          </a:xfrm>
          <a:custGeom>
            <a:avLst/>
            <a:gdLst/>
            <a:ahLst/>
            <a:cxnLst/>
            <a:rect l="l" t="t" r="r" b="b"/>
            <a:pathLst>
              <a:path w="41275" h="44450">
                <a:moveTo>
                  <a:pt x="14833" y="15189"/>
                </a:moveTo>
                <a:lnTo>
                  <a:pt x="13766" y="15367"/>
                </a:lnTo>
                <a:lnTo>
                  <a:pt x="12865" y="16002"/>
                </a:lnTo>
                <a:lnTo>
                  <a:pt x="5105" y="17653"/>
                </a:lnTo>
                <a:lnTo>
                  <a:pt x="0" y="21551"/>
                </a:lnTo>
                <a:lnTo>
                  <a:pt x="4432" y="33578"/>
                </a:lnTo>
                <a:lnTo>
                  <a:pt x="5792" y="36779"/>
                </a:lnTo>
                <a:lnTo>
                  <a:pt x="7340" y="39497"/>
                </a:lnTo>
                <a:lnTo>
                  <a:pt x="7315" y="43535"/>
                </a:lnTo>
                <a:lnTo>
                  <a:pt x="16878" y="43903"/>
                </a:lnTo>
                <a:lnTo>
                  <a:pt x="24117" y="43903"/>
                </a:lnTo>
                <a:lnTo>
                  <a:pt x="33629" y="43535"/>
                </a:lnTo>
                <a:lnTo>
                  <a:pt x="33674" y="39497"/>
                </a:lnTo>
                <a:lnTo>
                  <a:pt x="35227" y="36753"/>
                </a:lnTo>
                <a:lnTo>
                  <a:pt x="36550" y="33578"/>
                </a:lnTo>
                <a:lnTo>
                  <a:pt x="41008" y="21551"/>
                </a:lnTo>
                <a:lnTo>
                  <a:pt x="35902" y="17653"/>
                </a:lnTo>
                <a:lnTo>
                  <a:pt x="32853" y="17005"/>
                </a:lnTo>
                <a:lnTo>
                  <a:pt x="16535" y="17005"/>
                </a:lnTo>
                <a:lnTo>
                  <a:pt x="16332" y="15646"/>
                </a:lnTo>
                <a:lnTo>
                  <a:pt x="16154" y="15608"/>
                </a:lnTo>
                <a:lnTo>
                  <a:pt x="14833" y="15189"/>
                </a:lnTo>
                <a:close/>
              </a:path>
              <a:path w="41275" h="44450">
                <a:moveTo>
                  <a:pt x="17462" y="15011"/>
                </a:moveTo>
                <a:lnTo>
                  <a:pt x="17564" y="16852"/>
                </a:lnTo>
                <a:lnTo>
                  <a:pt x="16535" y="17005"/>
                </a:lnTo>
                <a:lnTo>
                  <a:pt x="24472" y="17005"/>
                </a:lnTo>
                <a:lnTo>
                  <a:pt x="23431" y="16852"/>
                </a:lnTo>
                <a:lnTo>
                  <a:pt x="23531" y="15036"/>
                </a:lnTo>
                <a:lnTo>
                  <a:pt x="17462" y="15011"/>
                </a:lnTo>
                <a:close/>
              </a:path>
              <a:path w="41275" h="44450">
                <a:moveTo>
                  <a:pt x="26162" y="15189"/>
                </a:moveTo>
                <a:lnTo>
                  <a:pt x="24663" y="15646"/>
                </a:lnTo>
                <a:lnTo>
                  <a:pt x="24472" y="17005"/>
                </a:lnTo>
                <a:lnTo>
                  <a:pt x="32853" y="17005"/>
                </a:lnTo>
                <a:lnTo>
                  <a:pt x="28130" y="16002"/>
                </a:lnTo>
                <a:lnTo>
                  <a:pt x="27228" y="15367"/>
                </a:lnTo>
                <a:lnTo>
                  <a:pt x="26162" y="15189"/>
                </a:lnTo>
                <a:close/>
              </a:path>
              <a:path w="41275" h="44450">
                <a:moveTo>
                  <a:pt x="23622" y="9613"/>
                </a:moveTo>
                <a:lnTo>
                  <a:pt x="17424" y="9613"/>
                </a:lnTo>
                <a:lnTo>
                  <a:pt x="16840" y="10312"/>
                </a:lnTo>
                <a:lnTo>
                  <a:pt x="16510" y="11201"/>
                </a:lnTo>
                <a:lnTo>
                  <a:pt x="16510" y="13296"/>
                </a:lnTo>
                <a:lnTo>
                  <a:pt x="16967" y="14312"/>
                </a:lnTo>
                <a:lnTo>
                  <a:pt x="17703" y="15036"/>
                </a:lnTo>
                <a:lnTo>
                  <a:pt x="23532" y="15024"/>
                </a:lnTo>
                <a:lnTo>
                  <a:pt x="23355" y="15024"/>
                </a:lnTo>
                <a:lnTo>
                  <a:pt x="24091" y="14300"/>
                </a:lnTo>
                <a:lnTo>
                  <a:pt x="24536" y="13296"/>
                </a:lnTo>
                <a:lnTo>
                  <a:pt x="24536" y="11201"/>
                </a:lnTo>
                <a:lnTo>
                  <a:pt x="24193" y="10312"/>
                </a:lnTo>
                <a:lnTo>
                  <a:pt x="23622" y="9613"/>
                </a:lnTo>
                <a:close/>
              </a:path>
              <a:path w="41275" h="44450">
                <a:moveTo>
                  <a:pt x="22555" y="6832"/>
                </a:moveTo>
                <a:lnTo>
                  <a:pt x="18503" y="6832"/>
                </a:lnTo>
                <a:lnTo>
                  <a:pt x="18135" y="7391"/>
                </a:lnTo>
                <a:lnTo>
                  <a:pt x="17462" y="8242"/>
                </a:lnTo>
                <a:lnTo>
                  <a:pt x="16675" y="9131"/>
                </a:lnTo>
                <a:lnTo>
                  <a:pt x="16217" y="9613"/>
                </a:lnTo>
                <a:lnTo>
                  <a:pt x="24828" y="9613"/>
                </a:lnTo>
                <a:lnTo>
                  <a:pt x="23571" y="8242"/>
                </a:lnTo>
                <a:lnTo>
                  <a:pt x="22910" y="7391"/>
                </a:lnTo>
                <a:lnTo>
                  <a:pt x="22555" y="6832"/>
                </a:lnTo>
                <a:close/>
              </a:path>
              <a:path w="41275" h="44450">
                <a:moveTo>
                  <a:pt x="25336" y="6832"/>
                </a:moveTo>
                <a:lnTo>
                  <a:pt x="22555" y="6832"/>
                </a:lnTo>
                <a:lnTo>
                  <a:pt x="22809" y="6985"/>
                </a:lnTo>
                <a:lnTo>
                  <a:pt x="23952" y="7886"/>
                </a:lnTo>
                <a:lnTo>
                  <a:pt x="25336" y="9118"/>
                </a:lnTo>
                <a:lnTo>
                  <a:pt x="25336" y="6832"/>
                </a:lnTo>
                <a:close/>
              </a:path>
              <a:path w="41275" h="44450">
                <a:moveTo>
                  <a:pt x="15722" y="508"/>
                </a:moveTo>
                <a:lnTo>
                  <a:pt x="15722" y="9105"/>
                </a:lnTo>
                <a:lnTo>
                  <a:pt x="17094" y="7874"/>
                </a:lnTo>
                <a:lnTo>
                  <a:pt x="18237" y="6985"/>
                </a:lnTo>
                <a:lnTo>
                  <a:pt x="18503" y="6832"/>
                </a:lnTo>
                <a:lnTo>
                  <a:pt x="25336" y="6832"/>
                </a:lnTo>
                <a:lnTo>
                  <a:pt x="25336" y="2794"/>
                </a:lnTo>
                <a:lnTo>
                  <a:pt x="18503" y="2794"/>
                </a:lnTo>
                <a:lnTo>
                  <a:pt x="17975" y="2425"/>
                </a:lnTo>
                <a:lnTo>
                  <a:pt x="17094" y="1739"/>
                </a:lnTo>
                <a:lnTo>
                  <a:pt x="15722" y="508"/>
                </a:lnTo>
                <a:close/>
              </a:path>
              <a:path w="41275" h="44450">
                <a:moveTo>
                  <a:pt x="24828" y="0"/>
                </a:moveTo>
                <a:lnTo>
                  <a:pt x="16230" y="0"/>
                </a:lnTo>
                <a:lnTo>
                  <a:pt x="17462" y="1371"/>
                </a:lnTo>
                <a:lnTo>
                  <a:pt x="18338" y="2514"/>
                </a:lnTo>
                <a:lnTo>
                  <a:pt x="18503" y="2794"/>
                </a:lnTo>
                <a:lnTo>
                  <a:pt x="22555" y="2794"/>
                </a:lnTo>
                <a:lnTo>
                  <a:pt x="22707" y="2514"/>
                </a:lnTo>
                <a:lnTo>
                  <a:pt x="23596" y="1371"/>
                </a:lnTo>
                <a:lnTo>
                  <a:pt x="24828" y="0"/>
                </a:lnTo>
                <a:close/>
              </a:path>
              <a:path w="41275" h="44450">
                <a:moveTo>
                  <a:pt x="25336" y="508"/>
                </a:moveTo>
                <a:lnTo>
                  <a:pt x="23964" y="1752"/>
                </a:lnTo>
                <a:lnTo>
                  <a:pt x="23101" y="2425"/>
                </a:lnTo>
                <a:lnTo>
                  <a:pt x="22555" y="2794"/>
                </a:lnTo>
                <a:lnTo>
                  <a:pt x="25336" y="2794"/>
                </a:lnTo>
                <a:lnTo>
                  <a:pt x="25336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280997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1015"/>
                </a:moveTo>
                <a:lnTo>
                  <a:pt x="190" y="673"/>
                </a:lnTo>
                <a:lnTo>
                  <a:pt x="0" y="0"/>
                </a:lnTo>
                <a:lnTo>
                  <a:pt x="393" y="0"/>
                </a:lnTo>
                <a:lnTo>
                  <a:pt x="254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293355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549" y="0"/>
                </a:moveTo>
                <a:lnTo>
                  <a:pt x="507" y="1181"/>
                </a:lnTo>
                <a:lnTo>
                  <a:pt x="0" y="1701"/>
                </a:lnTo>
                <a:lnTo>
                  <a:pt x="634" y="2768"/>
                </a:lnTo>
                <a:lnTo>
                  <a:pt x="1625" y="139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293759" y="1329721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397" y="0"/>
                </a:moveTo>
                <a:lnTo>
                  <a:pt x="939" y="685"/>
                </a:lnTo>
                <a:lnTo>
                  <a:pt x="0" y="1943"/>
                </a:lnTo>
                <a:lnTo>
                  <a:pt x="812" y="3200"/>
                </a:lnTo>
                <a:lnTo>
                  <a:pt x="1193" y="3848"/>
                </a:lnTo>
                <a:lnTo>
                  <a:pt x="1549" y="3428"/>
                </a:lnTo>
                <a:lnTo>
                  <a:pt x="1727" y="2692"/>
                </a:lnTo>
                <a:lnTo>
                  <a:pt x="1877" y="1943"/>
                </a:lnTo>
                <a:lnTo>
                  <a:pt x="1955" y="1003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295372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04" y="0"/>
                </a:moveTo>
                <a:lnTo>
                  <a:pt x="0" y="457"/>
                </a:lnTo>
                <a:lnTo>
                  <a:pt x="368" y="1117"/>
                </a:lnTo>
                <a:lnTo>
                  <a:pt x="3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293673" y="1325657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889"/>
                </a:lnTo>
                <a:lnTo>
                  <a:pt x="579" y="1739"/>
                </a:lnTo>
                <a:lnTo>
                  <a:pt x="965" y="2400"/>
                </a:lnTo>
                <a:lnTo>
                  <a:pt x="1511" y="3403"/>
                </a:lnTo>
                <a:lnTo>
                  <a:pt x="1930" y="2768"/>
                </a:lnTo>
                <a:lnTo>
                  <a:pt x="1739" y="1739"/>
                </a:lnTo>
                <a:lnTo>
                  <a:pt x="1333" y="78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291727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27" y="0"/>
                </a:moveTo>
                <a:lnTo>
                  <a:pt x="0" y="190"/>
                </a:lnTo>
                <a:lnTo>
                  <a:pt x="723" y="1003"/>
                </a:lnTo>
                <a:lnTo>
                  <a:pt x="1282" y="1676"/>
                </a:lnTo>
                <a:lnTo>
                  <a:pt x="1739" y="2349"/>
                </a:lnTo>
                <a:lnTo>
                  <a:pt x="2286" y="1524"/>
                </a:lnTo>
                <a:lnTo>
                  <a:pt x="1447" y="838"/>
                </a:lnTo>
                <a:lnTo>
                  <a:pt x="787" y="381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91251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228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288161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219" y="0"/>
                </a:moveTo>
                <a:lnTo>
                  <a:pt x="0" y="1727"/>
                </a:lnTo>
                <a:lnTo>
                  <a:pt x="571" y="2362"/>
                </a:lnTo>
                <a:lnTo>
                  <a:pt x="1663" y="3632"/>
                </a:lnTo>
                <a:lnTo>
                  <a:pt x="2209" y="2857"/>
                </a:lnTo>
                <a:lnTo>
                  <a:pt x="3136" y="1384"/>
                </a:lnTo>
                <a:lnTo>
                  <a:pt x="2222" y="406"/>
                </a:lnTo>
                <a:lnTo>
                  <a:pt x="1892" y="253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86434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39" y="0"/>
                </a:moveTo>
                <a:lnTo>
                  <a:pt x="0" y="723"/>
                </a:lnTo>
                <a:lnTo>
                  <a:pt x="508" y="1231"/>
                </a:lnTo>
                <a:lnTo>
                  <a:pt x="1485" y="2286"/>
                </a:lnTo>
                <a:lnTo>
                  <a:pt x="2336" y="1117"/>
                </a:lnTo>
                <a:lnTo>
                  <a:pt x="2603" y="698"/>
                </a:lnTo>
                <a:lnTo>
                  <a:pt x="1765" y="419"/>
                </a:lnTo>
                <a:lnTo>
                  <a:pt x="939" y="190"/>
                </a:lnTo>
                <a:lnTo>
                  <a:pt x="1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85754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3022"/>
                </a:lnTo>
                <a:lnTo>
                  <a:pt x="406" y="3416"/>
                </a:lnTo>
                <a:lnTo>
                  <a:pt x="927" y="2806"/>
                </a:lnTo>
                <a:lnTo>
                  <a:pt x="1968" y="144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285512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0"/>
                </a:moveTo>
                <a:lnTo>
                  <a:pt x="0" y="762"/>
                </a:lnTo>
                <a:lnTo>
                  <a:pt x="419" y="279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85100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79" y="0"/>
                </a:moveTo>
                <a:lnTo>
                  <a:pt x="279" y="914"/>
                </a:lnTo>
                <a:lnTo>
                  <a:pt x="0" y="2324"/>
                </a:lnTo>
                <a:lnTo>
                  <a:pt x="850" y="3225"/>
                </a:lnTo>
                <a:lnTo>
                  <a:pt x="1244" y="3683"/>
                </a:lnTo>
                <a:lnTo>
                  <a:pt x="2311" y="2501"/>
                </a:lnTo>
                <a:lnTo>
                  <a:pt x="2806" y="1892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284476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533" y="0"/>
                </a:moveTo>
                <a:lnTo>
                  <a:pt x="1625" y="1181"/>
                </a:lnTo>
                <a:lnTo>
                  <a:pt x="596" y="2260"/>
                </a:lnTo>
                <a:lnTo>
                  <a:pt x="0" y="2717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83849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761" y="2857"/>
                </a:moveTo>
                <a:lnTo>
                  <a:pt x="546" y="2857"/>
                </a:lnTo>
                <a:lnTo>
                  <a:pt x="508" y="3060"/>
                </a:lnTo>
                <a:lnTo>
                  <a:pt x="761" y="2857"/>
                </a:lnTo>
                <a:close/>
              </a:path>
              <a:path w="2539" h="3175">
                <a:moveTo>
                  <a:pt x="647" y="0"/>
                </a:moveTo>
                <a:lnTo>
                  <a:pt x="482" y="152"/>
                </a:lnTo>
                <a:lnTo>
                  <a:pt x="0" y="2527"/>
                </a:lnTo>
                <a:lnTo>
                  <a:pt x="342" y="2882"/>
                </a:lnTo>
                <a:lnTo>
                  <a:pt x="546" y="2857"/>
                </a:lnTo>
                <a:lnTo>
                  <a:pt x="761" y="2857"/>
                </a:lnTo>
                <a:lnTo>
                  <a:pt x="1600" y="2184"/>
                </a:lnTo>
                <a:lnTo>
                  <a:pt x="2120" y="1727"/>
                </a:lnTo>
                <a:lnTo>
                  <a:pt x="1651" y="1143"/>
                </a:lnTo>
                <a:lnTo>
                  <a:pt x="6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84037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507" y="317"/>
                </a:moveTo>
                <a:lnTo>
                  <a:pt x="330" y="444"/>
                </a:lnTo>
                <a:lnTo>
                  <a:pt x="0" y="761"/>
                </a:lnTo>
                <a:lnTo>
                  <a:pt x="253" y="0"/>
                </a:lnTo>
                <a:lnTo>
                  <a:pt x="507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289868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17" y="0"/>
                </a:moveTo>
                <a:lnTo>
                  <a:pt x="0" y="203"/>
                </a:lnTo>
                <a:lnTo>
                  <a:pt x="495" y="393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290478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82" y="0"/>
                </a:moveTo>
                <a:lnTo>
                  <a:pt x="1511" y="292"/>
                </a:lnTo>
                <a:lnTo>
                  <a:pt x="0" y="1308"/>
                </a:lnTo>
                <a:lnTo>
                  <a:pt x="139" y="1587"/>
                </a:lnTo>
                <a:lnTo>
                  <a:pt x="368" y="2133"/>
                </a:lnTo>
                <a:lnTo>
                  <a:pt x="1003" y="2197"/>
                </a:lnTo>
                <a:lnTo>
                  <a:pt x="1473" y="1308"/>
                </a:lnTo>
                <a:lnTo>
                  <a:pt x="20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291549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562" y="0"/>
                </a:moveTo>
                <a:lnTo>
                  <a:pt x="1041" y="546"/>
                </a:lnTo>
                <a:lnTo>
                  <a:pt x="0" y="1536"/>
                </a:lnTo>
                <a:lnTo>
                  <a:pt x="317" y="2235"/>
                </a:lnTo>
                <a:lnTo>
                  <a:pt x="1092" y="3543"/>
                </a:lnTo>
                <a:lnTo>
                  <a:pt x="1358" y="3352"/>
                </a:lnTo>
                <a:lnTo>
                  <a:pt x="1689" y="2616"/>
                </a:lnTo>
                <a:lnTo>
                  <a:pt x="2260" y="1231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282329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2349" y="0"/>
                </a:moveTo>
                <a:lnTo>
                  <a:pt x="1816" y="101"/>
                </a:lnTo>
                <a:lnTo>
                  <a:pt x="0" y="13157"/>
                </a:lnTo>
                <a:lnTo>
                  <a:pt x="266" y="12953"/>
                </a:lnTo>
                <a:lnTo>
                  <a:pt x="723" y="12725"/>
                </a:lnTo>
                <a:lnTo>
                  <a:pt x="858" y="12725"/>
                </a:lnTo>
                <a:lnTo>
                  <a:pt x="3314" y="431"/>
                </a:lnTo>
                <a:lnTo>
                  <a:pt x="3035" y="139"/>
                </a:lnTo>
                <a:lnTo>
                  <a:pt x="2349" y="0"/>
                </a:lnTo>
                <a:close/>
              </a:path>
              <a:path w="3810" h="13334">
                <a:moveTo>
                  <a:pt x="858" y="12725"/>
                </a:moveTo>
                <a:lnTo>
                  <a:pt x="723" y="12725"/>
                </a:lnTo>
                <a:lnTo>
                  <a:pt x="774" y="13144"/>
                </a:lnTo>
                <a:lnTo>
                  <a:pt x="858" y="127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286401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49" y="0"/>
                </a:moveTo>
                <a:lnTo>
                  <a:pt x="1054" y="660"/>
                </a:lnTo>
                <a:lnTo>
                  <a:pt x="0" y="1981"/>
                </a:lnTo>
                <a:lnTo>
                  <a:pt x="609" y="2628"/>
                </a:lnTo>
                <a:lnTo>
                  <a:pt x="1714" y="3873"/>
                </a:lnTo>
                <a:lnTo>
                  <a:pt x="2260" y="3213"/>
                </a:lnTo>
                <a:lnTo>
                  <a:pt x="3225" y="1917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290052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485" y="0"/>
                </a:moveTo>
                <a:lnTo>
                  <a:pt x="996" y="812"/>
                </a:lnTo>
                <a:lnTo>
                  <a:pt x="558" y="1485"/>
                </a:lnTo>
                <a:lnTo>
                  <a:pt x="0" y="2260"/>
                </a:lnTo>
                <a:lnTo>
                  <a:pt x="571" y="2946"/>
                </a:lnTo>
                <a:lnTo>
                  <a:pt x="1638" y="4330"/>
                </a:lnTo>
                <a:lnTo>
                  <a:pt x="2184" y="3644"/>
                </a:lnTo>
                <a:lnTo>
                  <a:pt x="3225" y="2171"/>
                </a:lnTo>
                <a:lnTo>
                  <a:pt x="2743" y="1485"/>
                </a:lnTo>
                <a:lnTo>
                  <a:pt x="2130" y="723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288354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498" y="0"/>
                </a:moveTo>
                <a:lnTo>
                  <a:pt x="1041" y="622"/>
                </a:lnTo>
                <a:lnTo>
                  <a:pt x="0" y="1968"/>
                </a:lnTo>
                <a:lnTo>
                  <a:pt x="571" y="2603"/>
                </a:lnTo>
                <a:lnTo>
                  <a:pt x="1131" y="3289"/>
                </a:lnTo>
                <a:lnTo>
                  <a:pt x="1587" y="3886"/>
                </a:lnTo>
                <a:lnTo>
                  <a:pt x="2150" y="3238"/>
                </a:lnTo>
                <a:lnTo>
                  <a:pt x="3124" y="2057"/>
                </a:lnTo>
                <a:lnTo>
                  <a:pt x="2616" y="1371"/>
                </a:lnTo>
                <a:lnTo>
                  <a:pt x="14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286565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62" y="0"/>
                </a:moveTo>
                <a:lnTo>
                  <a:pt x="473" y="1295"/>
                </a:lnTo>
                <a:lnTo>
                  <a:pt x="0" y="1790"/>
                </a:lnTo>
                <a:lnTo>
                  <a:pt x="660" y="2527"/>
                </a:lnTo>
                <a:lnTo>
                  <a:pt x="1536" y="3619"/>
                </a:lnTo>
                <a:lnTo>
                  <a:pt x="2082" y="3086"/>
                </a:lnTo>
                <a:lnTo>
                  <a:pt x="2724" y="2400"/>
                </a:lnTo>
                <a:lnTo>
                  <a:pt x="3136" y="1917"/>
                </a:lnTo>
                <a:lnTo>
                  <a:pt x="2579" y="1206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284752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79" y="546"/>
                </a:lnTo>
                <a:lnTo>
                  <a:pt x="558" y="1079"/>
                </a:lnTo>
                <a:lnTo>
                  <a:pt x="0" y="1587"/>
                </a:lnTo>
                <a:lnTo>
                  <a:pt x="520" y="2158"/>
                </a:lnTo>
                <a:lnTo>
                  <a:pt x="1473" y="3340"/>
                </a:lnTo>
                <a:lnTo>
                  <a:pt x="2032" y="2844"/>
                </a:lnTo>
                <a:lnTo>
                  <a:pt x="3098" y="1828"/>
                </a:lnTo>
                <a:lnTo>
                  <a:pt x="2496" y="107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291916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562" y="0"/>
                </a:moveTo>
                <a:lnTo>
                  <a:pt x="1054" y="761"/>
                </a:lnTo>
                <a:lnTo>
                  <a:pt x="0" y="2158"/>
                </a:lnTo>
                <a:lnTo>
                  <a:pt x="571" y="2933"/>
                </a:lnTo>
                <a:lnTo>
                  <a:pt x="1638" y="4495"/>
                </a:lnTo>
                <a:lnTo>
                  <a:pt x="2590" y="3225"/>
                </a:lnTo>
                <a:lnTo>
                  <a:pt x="3047" y="2539"/>
                </a:lnTo>
                <a:lnTo>
                  <a:pt x="2057" y="761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290173" y="1329288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511" y="0"/>
                </a:moveTo>
                <a:lnTo>
                  <a:pt x="1016" y="635"/>
                </a:lnTo>
                <a:lnTo>
                  <a:pt x="0" y="1816"/>
                </a:lnTo>
                <a:lnTo>
                  <a:pt x="1676" y="4178"/>
                </a:lnTo>
                <a:lnTo>
                  <a:pt x="2184" y="3594"/>
                </a:lnTo>
                <a:lnTo>
                  <a:pt x="3162" y="2362"/>
                </a:lnTo>
                <a:lnTo>
                  <a:pt x="2641" y="1562"/>
                </a:lnTo>
                <a:lnTo>
                  <a:pt x="15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288311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2377" y="3390"/>
                </a:moveTo>
                <a:lnTo>
                  <a:pt x="1447" y="3390"/>
                </a:lnTo>
                <a:lnTo>
                  <a:pt x="1752" y="3403"/>
                </a:lnTo>
                <a:lnTo>
                  <a:pt x="1587" y="3860"/>
                </a:lnTo>
                <a:lnTo>
                  <a:pt x="1727" y="4051"/>
                </a:lnTo>
                <a:lnTo>
                  <a:pt x="2377" y="3390"/>
                </a:lnTo>
                <a:close/>
              </a:path>
              <a:path w="3810" h="4444">
                <a:moveTo>
                  <a:pt x="1612" y="0"/>
                </a:moveTo>
                <a:lnTo>
                  <a:pt x="558" y="1117"/>
                </a:lnTo>
                <a:lnTo>
                  <a:pt x="0" y="1676"/>
                </a:lnTo>
                <a:lnTo>
                  <a:pt x="940" y="2933"/>
                </a:lnTo>
                <a:lnTo>
                  <a:pt x="1257" y="3403"/>
                </a:lnTo>
                <a:lnTo>
                  <a:pt x="1447" y="3390"/>
                </a:lnTo>
                <a:lnTo>
                  <a:pt x="2377" y="3390"/>
                </a:lnTo>
                <a:lnTo>
                  <a:pt x="3289" y="2349"/>
                </a:lnTo>
                <a:lnTo>
                  <a:pt x="2768" y="1549"/>
                </a:lnTo>
                <a:lnTo>
                  <a:pt x="2209" y="762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286450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625" y="0"/>
                </a:moveTo>
                <a:lnTo>
                  <a:pt x="0" y="1511"/>
                </a:lnTo>
                <a:lnTo>
                  <a:pt x="482" y="2159"/>
                </a:lnTo>
                <a:lnTo>
                  <a:pt x="1422" y="1739"/>
                </a:lnTo>
                <a:lnTo>
                  <a:pt x="2222" y="1574"/>
                </a:lnTo>
                <a:lnTo>
                  <a:pt x="2730" y="1511"/>
                </a:lnTo>
                <a:lnTo>
                  <a:pt x="2374" y="1003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89542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30"/>
                </a:lnTo>
                <a:lnTo>
                  <a:pt x="241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84568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612" y="0"/>
                </a:moveTo>
                <a:lnTo>
                  <a:pt x="1079" y="469"/>
                </a:lnTo>
                <a:lnTo>
                  <a:pt x="0" y="1333"/>
                </a:lnTo>
                <a:lnTo>
                  <a:pt x="241" y="1663"/>
                </a:lnTo>
                <a:lnTo>
                  <a:pt x="1104" y="1054"/>
                </a:lnTo>
                <a:lnTo>
                  <a:pt x="1587" y="774"/>
                </a:lnTo>
                <a:lnTo>
                  <a:pt x="2031" y="571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287933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39" y="0"/>
                </a:moveTo>
                <a:lnTo>
                  <a:pt x="0" y="139"/>
                </a:lnTo>
                <a:lnTo>
                  <a:pt x="215" y="139"/>
                </a:lnTo>
                <a:lnTo>
                  <a:pt x="1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287238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701" y="0"/>
                </a:moveTo>
                <a:lnTo>
                  <a:pt x="1193" y="482"/>
                </a:lnTo>
                <a:lnTo>
                  <a:pt x="622" y="889"/>
                </a:lnTo>
                <a:lnTo>
                  <a:pt x="0" y="1219"/>
                </a:lnTo>
                <a:lnTo>
                  <a:pt x="457" y="1308"/>
                </a:lnTo>
                <a:lnTo>
                  <a:pt x="1790" y="177"/>
                </a:lnTo>
                <a:lnTo>
                  <a:pt x="17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292047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485" y="0"/>
                </a:moveTo>
                <a:lnTo>
                  <a:pt x="1003" y="634"/>
                </a:lnTo>
                <a:lnTo>
                  <a:pt x="0" y="1816"/>
                </a:lnTo>
                <a:lnTo>
                  <a:pt x="393" y="2412"/>
                </a:lnTo>
                <a:lnTo>
                  <a:pt x="1130" y="3606"/>
                </a:lnTo>
                <a:lnTo>
                  <a:pt x="1625" y="3086"/>
                </a:lnTo>
                <a:lnTo>
                  <a:pt x="2666" y="1904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290235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533" y="1155"/>
                </a:lnTo>
                <a:lnTo>
                  <a:pt x="0" y="1689"/>
                </a:lnTo>
                <a:lnTo>
                  <a:pt x="368" y="2235"/>
                </a:lnTo>
                <a:lnTo>
                  <a:pt x="1066" y="3365"/>
                </a:lnTo>
                <a:lnTo>
                  <a:pt x="1625" y="2844"/>
                </a:lnTo>
                <a:lnTo>
                  <a:pt x="2692" y="1777"/>
                </a:lnTo>
                <a:lnTo>
                  <a:pt x="2328" y="1142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288322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650" y="0"/>
                </a:moveTo>
                <a:lnTo>
                  <a:pt x="527" y="1092"/>
                </a:lnTo>
                <a:lnTo>
                  <a:pt x="0" y="1549"/>
                </a:lnTo>
                <a:lnTo>
                  <a:pt x="241" y="1930"/>
                </a:lnTo>
                <a:lnTo>
                  <a:pt x="876" y="1968"/>
                </a:lnTo>
                <a:lnTo>
                  <a:pt x="1562" y="2158"/>
                </a:lnTo>
                <a:lnTo>
                  <a:pt x="1371" y="2476"/>
                </a:lnTo>
                <a:lnTo>
                  <a:pt x="1130" y="2768"/>
                </a:lnTo>
                <a:lnTo>
                  <a:pt x="876" y="3035"/>
                </a:lnTo>
                <a:lnTo>
                  <a:pt x="977" y="3213"/>
                </a:lnTo>
                <a:lnTo>
                  <a:pt x="2717" y="1663"/>
                </a:lnTo>
                <a:lnTo>
                  <a:pt x="2349" y="1054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287779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20" y="0"/>
                </a:moveTo>
                <a:lnTo>
                  <a:pt x="303" y="939"/>
                </a:lnTo>
                <a:lnTo>
                  <a:pt x="557" y="1028"/>
                </a:lnTo>
                <a:lnTo>
                  <a:pt x="392" y="1282"/>
                </a:lnTo>
                <a:lnTo>
                  <a:pt x="0" y="1651"/>
                </a:lnTo>
                <a:lnTo>
                  <a:pt x="671" y="1816"/>
                </a:lnTo>
                <a:lnTo>
                  <a:pt x="1649" y="2032"/>
                </a:lnTo>
                <a:lnTo>
                  <a:pt x="2246" y="1651"/>
                </a:lnTo>
                <a:lnTo>
                  <a:pt x="14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289474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52" y="0"/>
                </a:moveTo>
                <a:lnTo>
                  <a:pt x="0" y="1574"/>
                </a:lnTo>
                <a:lnTo>
                  <a:pt x="596" y="2717"/>
                </a:lnTo>
                <a:lnTo>
                  <a:pt x="850" y="3276"/>
                </a:lnTo>
                <a:lnTo>
                  <a:pt x="2349" y="2273"/>
                </a:lnTo>
                <a:lnTo>
                  <a:pt x="2857" y="1905"/>
                </a:lnTo>
                <a:lnTo>
                  <a:pt x="17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280921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698" y="228"/>
                </a:lnTo>
                <a:lnTo>
                  <a:pt x="546" y="1244"/>
                </a:lnTo>
                <a:lnTo>
                  <a:pt x="0" y="10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280984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0" y="0"/>
                </a:moveTo>
                <a:lnTo>
                  <a:pt x="850" y="228"/>
                </a:lnTo>
                <a:lnTo>
                  <a:pt x="711" y="1206"/>
                </a:lnTo>
                <a:lnTo>
                  <a:pt x="0" y="977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281076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977" y="228"/>
                </a:lnTo>
                <a:lnTo>
                  <a:pt x="850" y="1143"/>
                </a:lnTo>
                <a:lnTo>
                  <a:pt x="0" y="914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281154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1117" y="228"/>
                </a:lnTo>
                <a:lnTo>
                  <a:pt x="1003" y="1092"/>
                </a:lnTo>
                <a:lnTo>
                  <a:pt x="0" y="876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81218" y="132581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50" y="0"/>
                </a:moveTo>
                <a:lnTo>
                  <a:pt x="1282" y="215"/>
                </a:lnTo>
                <a:lnTo>
                  <a:pt x="1168" y="1041"/>
                </a:lnTo>
                <a:lnTo>
                  <a:pt x="0" y="812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281309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38" y="0"/>
                </a:moveTo>
                <a:lnTo>
                  <a:pt x="1396" y="228"/>
                </a:lnTo>
                <a:lnTo>
                  <a:pt x="1295" y="990"/>
                </a:lnTo>
                <a:lnTo>
                  <a:pt x="0" y="762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281398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1536" y="228"/>
                </a:lnTo>
                <a:lnTo>
                  <a:pt x="1435" y="927"/>
                </a:lnTo>
                <a:lnTo>
                  <a:pt x="0" y="69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288390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508"/>
                </a:lnTo>
                <a:lnTo>
                  <a:pt x="457" y="1066"/>
                </a:lnTo>
                <a:lnTo>
                  <a:pt x="139" y="1828"/>
                </a:lnTo>
                <a:lnTo>
                  <a:pt x="838" y="9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290250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31" y="508"/>
                </a:lnTo>
                <a:lnTo>
                  <a:pt x="431" y="1104"/>
                </a:lnTo>
                <a:lnTo>
                  <a:pt x="139" y="1866"/>
                </a:lnTo>
                <a:lnTo>
                  <a:pt x="838" y="92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292267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81" y="480"/>
                </a:moveTo>
                <a:lnTo>
                  <a:pt x="381" y="1117"/>
                </a:lnTo>
                <a:lnTo>
                  <a:pt x="0" y="1841"/>
                </a:lnTo>
                <a:lnTo>
                  <a:pt x="774" y="977"/>
                </a:lnTo>
                <a:lnTo>
                  <a:pt x="381" y="480"/>
                </a:lnTo>
                <a:close/>
              </a:path>
              <a:path w="1269" h="1905">
                <a:moveTo>
                  <a:pt x="0" y="0"/>
                </a:moveTo>
                <a:lnTo>
                  <a:pt x="381" y="4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293576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01" y="0"/>
                </a:moveTo>
                <a:lnTo>
                  <a:pt x="457" y="469"/>
                </a:lnTo>
                <a:lnTo>
                  <a:pt x="419" y="1079"/>
                </a:lnTo>
                <a:lnTo>
                  <a:pt x="0" y="1765"/>
                </a:lnTo>
                <a:lnTo>
                  <a:pt x="838" y="952"/>
                </a:lnTo>
                <a:lnTo>
                  <a:pt x="1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290381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4" y="0"/>
                </a:moveTo>
                <a:lnTo>
                  <a:pt x="469" y="482"/>
                </a:lnTo>
                <a:lnTo>
                  <a:pt x="431" y="1079"/>
                </a:lnTo>
                <a:lnTo>
                  <a:pt x="0" y="1778"/>
                </a:lnTo>
                <a:lnTo>
                  <a:pt x="863" y="965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286603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01" y="0"/>
                </a:moveTo>
                <a:lnTo>
                  <a:pt x="457" y="482"/>
                </a:lnTo>
                <a:lnTo>
                  <a:pt x="419" y="1079"/>
                </a:lnTo>
                <a:lnTo>
                  <a:pt x="0" y="1790"/>
                </a:lnTo>
                <a:lnTo>
                  <a:pt x="838" y="977"/>
                </a:lnTo>
                <a:lnTo>
                  <a:pt x="1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288533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57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286704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69"/>
                </a:lnTo>
                <a:lnTo>
                  <a:pt x="393" y="1054"/>
                </a:lnTo>
                <a:lnTo>
                  <a:pt x="25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290107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19" y="419"/>
                </a:lnTo>
                <a:lnTo>
                  <a:pt x="482" y="1028"/>
                </a:lnTo>
                <a:lnTo>
                  <a:pt x="165" y="1778"/>
                </a:lnTo>
                <a:lnTo>
                  <a:pt x="889" y="8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292126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06" y="431"/>
                </a:lnTo>
                <a:lnTo>
                  <a:pt x="431" y="1041"/>
                </a:lnTo>
                <a:lnTo>
                  <a:pt x="88" y="1765"/>
                </a:lnTo>
                <a:lnTo>
                  <a:pt x="838" y="88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293974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0" y="0"/>
                </a:moveTo>
                <a:lnTo>
                  <a:pt x="355" y="533"/>
                </a:lnTo>
                <a:lnTo>
                  <a:pt x="368" y="1244"/>
                </a:lnTo>
                <a:lnTo>
                  <a:pt x="63" y="2019"/>
                </a:lnTo>
                <a:lnTo>
                  <a:pt x="698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291703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104"/>
                </a:lnTo>
                <a:lnTo>
                  <a:pt x="0" y="1803"/>
                </a:lnTo>
                <a:lnTo>
                  <a:pt x="863" y="977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291027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17" y="0"/>
                </a:moveTo>
                <a:lnTo>
                  <a:pt x="596" y="533"/>
                </a:lnTo>
                <a:lnTo>
                  <a:pt x="495" y="1117"/>
                </a:lnTo>
                <a:lnTo>
                  <a:pt x="0" y="1752"/>
                </a:lnTo>
                <a:lnTo>
                  <a:pt x="939" y="1054"/>
                </a:lnTo>
                <a:lnTo>
                  <a:pt x="3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284926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355" y="368"/>
                </a:lnTo>
                <a:lnTo>
                  <a:pt x="330" y="863"/>
                </a:lnTo>
                <a:lnTo>
                  <a:pt x="0" y="1409"/>
                </a:lnTo>
                <a:lnTo>
                  <a:pt x="673" y="762"/>
                </a:lnTo>
                <a:lnTo>
                  <a:pt x="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289813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31" y="1079"/>
                </a:lnTo>
                <a:lnTo>
                  <a:pt x="0" y="1790"/>
                </a:lnTo>
                <a:lnTo>
                  <a:pt x="863" y="990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286506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536" y="0"/>
                </a:moveTo>
                <a:lnTo>
                  <a:pt x="609" y="12"/>
                </a:lnTo>
                <a:lnTo>
                  <a:pt x="215" y="304"/>
                </a:lnTo>
                <a:lnTo>
                  <a:pt x="0" y="419"/>
                </a:lnTo>
                <a:lnTo>
                  <a:pt x="2235" y="393"/>
                </a:lnTo>
                <a:lnTo>
                  <a:pt x="3207" y="393"/>
                </a:lnTo>
                <a:lnTo>
                  <a:pt x="2451" y="114"/>
                </a:lnTo>
                <a:lnTo>
                  <a:pt x="1536" y="0"/>
                </a:lnTo>
                <a:close/>
              </a:path>
              <a:path w="3810" h="634">
                <a:moveTo>
                  <a:pt x="3207" y="393"/>
                </a:moveTo>
                <a:lnTo>
                  <a:pt x="2235" y="393"/>
                </a:lnTo>
                <a:lnTo>
                  <a:pt x="3276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284366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3454" y="2184"/>
                </a:moveTo>
                <a:lnTo>
                  <a:pt x="1752" y="2184"/>
                </a:lnTo>
                <a:lnTo>
                  <a:pt x="1409" y="3035"/>
                </a:lnTo>
                <a:lnTo>
                  <a:pt x="1892" y="2882"/>
                </a:lnTo>
                <a:lnTo>
                  <a:pt x="2781" y="2730"/>
                </a:lnTo>
                <a:lnTo>
                  <a:pt x="3454" y="2184"/>
                </a:lnTo>
                <a:close/>
              </a:path>
              <a:path w="5080" h="3175">
                <a:moveTo>
                  <a:pt x="5016" y="0"/>
                </a:moveTo>
                <a:lnTo>
                  <a:pt x="3225" y="165"/>
                </a:lnTo>
                <a:lnTo>
                  <a:pt x="1397" y="1117"/>
                </a:lnTo>
                <a:lnTo>
                  <a:pt x="0" y="2438"/>
                </a:lnTo>
                <a:lnTo>
                  <a:pt x="850" y="2184"/>
                </a:lnTo>
                <a:lnTo>
                  <a:pt x="3454" y="2184"/>
                </a:lnTo>
                <a:lnTo>
                  <a:pt x="3721" y="1968"/>
                </a:lnTo>
                <a:lnTo>
                  <a:pt x="4521" y="1028"/>
                </a:lnTo>
                <a:lnTo>
                  <a:pt x="5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280098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615" y="0"/>
                </a:moveTo>
                <a:lnTo>
                  <a:pt x="107" y="546"/>
                </a:lnTo>
                <a:lnTo>
                  <a:pt x="0" y="1333"/>
                </a:lnTo>
                <a:lnTo>
                  <a:pt x="95" y="1981"/>
                </a:lnTo>
                <a:lnTo>
                  <a:pt x="552" y="1333"/>
                </a:lnTo>
                <a:lnTo>
                  <a:pt x="780" y="1066"/>
                </a:lnTo>
                <a:lnTo>
                  <a:pt x="681" y="253"/>
                </a:lnTo>
                <a:lnTo>
                  <a:pt x="6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282336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1485" y="0"/>
                </a:moveTo>
                <a:lnTo>
                  <a:pt x="977" y="177"/>
                </a:lnTo>
                <a:lnTo>
                  <a:pt x="596" y="355"/>
                </a:lnTo>
                <a:lnTo>
                  <a:pt x="457" y="977"/>
                </a:lnTo>
                <a:lnTo>
                  <a:pt x="203" y="1676"/>
                </a:lnTo>
                <a:lnTo>
                  <a:pt x="0" y="2133"/>
                </a:lnTo>
                <a:lnTo>
                  <a:pt x="304" y="1930"/>
                </a:lnTo>
                <a:lnTo>
                  <a:pt x="838" y="1676"/>
                </a:lnTo>
                <a:lnTo>
                  <a:pt x="1130" y="1130"/>
                </a:lnTo>
                <a:lnTo>
                  <a:pt x="1346" y="57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283942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3975" y="0"/>
                </a:moveTo>
                <a:lnTo>
                  <a:pt x="2679" y="203"/>
                </a:lnTo>
                <a:lnTo>
                  <a:pt x="1498" y="647"/>
                </a:lnTo>
                <a:lnTo>
                  <a:pt x="1092" y="1295"/>
                </a:lnTo>
                <a:lnTo>
                  <a:pt x="571" y="1879"/>
                </a:lnTo>
                <a:lnTo>
                  <a:pt x="0" y="2400"/>
                </a:lnTo>
                <a:lnTo>
                  <a:pt x="927" y="2158"/>
                </a:lnTo>
                <a:lnTo>
                  <a:pt x="1752" y="2120"/>
                </a:lnTo>
                <a:lnTo>
                  <a:pt x="2472" y="2120"/>
                </a:lnTo>
                <a:lnTo>
                  <a:pt x="3479" y="1689"/>
                </a:lnTo>
                <a:lnTo>
                  <a:pt x="4457" y="1003"/>
                </a:lnTo>
                <a:lnTo>
                  <a:pt x="5156" y="177"/>
                </a:lnTo>
                <a:lnTo>
                  <a:pt x="3975" y="0"/>
                </a:lnTo>
                <a:close/>
              </a:path>
              <a:path w="5714" h="2540">
                <a:moveTo>
                  <a:pt x="2472" y="2120"/>
                </a:moveTo>
                <a:lnTo>
                  <a:pt x="1752" y="2120"/>
                </a:lnTo>
                <a:lnTo>
                  <a:pt x="2412" y="21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279727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971" y="0"/>
                </a:moveTo>
                <a:lnTo>
                  <a:pt x="1968" y="685"/>
                </a:lnTo>
                <a:lnTo>
                  <a:pt x="1143" y="1651"/>
                </a:lnTo>
                <a:lnTo>
                  <a:pt x="533" y="2768"/>
                </a:lnTo>
                <a:lnTo>
                  <a:pt x="429" y="5118"/>
                </a:lnTo>
                <a:lnTo>
                  <a:pt x="381" y="5448"/>
                </a:lnTo>
                <a:lnTo>
                  <a:pt x="0" y="6477"/>
                </a:lnTo>
                <a:lnTo>
                  <a:pt x="495" y="5753"/>
                </a:lnTo>
                <a:lnTo>
                  <a:pt x="1117" y="5118"/>
                </a:lnTo>
                <a:lnTo>
                  <a:pt x="1828" y="4572"/>
                </a:lnTo>
                <a:lnTo>
                  <a:pt x="2603" y="3149"/>
                </a:lnTo>
                <a:lnTo>
                  <a:pt x="3013" y="1651"/>
                </a:lnTo>
                <a:lnTo>
                  <a:pt x="29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281130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4317" y="0"/>
                </a:moveTo>
                <a:lnTo>
                  <a:pt x="1777" y="660"/>
                </a:lnTo>
                <a:lnTo>
                  <a:pt x="0" y="1955"/>
                </a:lnTo>
                <a:lnTo>
                  <a:pt x="393" y="1968"/>
                </a:lnTo>
                <a:lnTo>
                  <a:pt x="4343" y="1905"/>
                </a:lnTo>
                <a:lnTo>
                  <a:pt x="5118" y="1549"/>
                </a:lnTo>
                <a:lnTo>
                  <a:pt x="5829" y="1079"/>
                </a:lnTo>
                <a:lnTo>
                  <a:pt x="6413" y="508"/>
                </a:lnTo>
                <a:lnTo>
                  <a:pt x="4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279552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5892" y="0"/>
                </a:moveTo>
                <a:lnTo>
                  <a:pt x="3479" y="317"/>
                </a:lnTo>
                <a:lnTo>
                  <a:pt x="1054" y="2209"/>
                </a:lnTo>
                <a:lnTo>
                  <a:pt x="0" y="4394"/>
                </a:lnTo>
                <a:lnTo>
                  <a:pt x="2412" y="4013"/>
                </a:lnTo>
                <a:lnTo>
                  <a:pt x="4864" y="2209"/>
                </a:lnTo>
                <a:lnTo>
                  <a:pt x="58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276246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1015"/>
                </a:moveTo>
                <a:lnTo>
                  <a:pt x="0" y="0"/>
                </a:lnTo>
                <a:lnTo>
                  <a:pt x="406" y="0"/>
                </a:lnTo>
                <a:lnTo>
                  <a:pt x="215" y="673"/>
                </a:lnTo>
                <a:lnTo>
                  <a:pt x="152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262664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76" y="0"/>
                </a:moveTo>
                <a:lnTo>
                  <a:pt x="0" y="139"/>
                </a:lnTo>
                <a:lnTo>
                  <a:pt x="990" y="2768"/>
                </a:lnTo>
                <a:lnTo>
                  <a:pt x="1612" y="1701"/>
                </a:lnTo>
                <a:lnTo>
                  <a:pt x="1117" y="1181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262008" y="13297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4">
                <a:moveTo>
                  <a:pt x="480" y="0"/>
                </a:moveTo>
                <a:lnTo>
                  <a:pt x="98" y="685"/>
                </a:lnTo>
                <a:lnTo>
                  <a:pt x="0" y="1943"/>
                </a:lnTo>
                <a:lnTo>
                  <a:pt x="327" y="3428"/>
                </a:lnTo>
                <a:lnTo>
                  <a:pt x="695" y="3848"/>
                </a:lnTo>
                <a:lnTo>
                  <a:pt x="1064" y="3200"/>
                </a:lnTo>
                <a:lnTo>
                  <a:pt x="1877" y="1943"/>
                </a:lnTo>
                <a:lnTo>
                  <a:pt x="949" y="685"/>
                </a:lnTo>
                <a:lnTo>
                  <a:pt x="4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261908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1117"/>
                </a:moveTo>
                <a:lnTo>
                  <a:pt x="12" y="368"/>
                </a:lnTo>
                <a:lnTo>
                  <a:pt x="63" y="0"/>
                </a:lnTo>
                <a:lnTo>
                  <a:pt x="355" y="457"/>
                </a:lnTo>
                <a:lnTo>
                  <a:pt x="0" y="11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262045" y="1325657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333" y="0"/>
                </a:moveTo>
                <a:lnTo>
                  <a:pt x="596" y="787"/>
                </a:lnTo>
                <a:lnTo>
                  <a:pt x="190" y="1739"/>
                </a:lnTo>
                <a:lnTo>
                  <a:pt x="0" y="2768"/>
                </a:lnTo>
                <a:lnTo>
                  <a:pt x="419" y="3403"/>
                </a:lnTo>
                <a:lnTo>
                  <a:pt x="965" y="2400"/>
                </a:lnTo>
                <a:lnTo>
                  <a:pt x="1409" y="1638"/>
                </a:lnTo>
                <a:lnTo>
                  <a:pt x="1905" y="889"/>
                </a:lnTo>
                <a:lnTo>
                  <a:pt x="1727" y="584"/>
                </a:lnTo>
                <a:lnTo>
                  <a:pt x="1511" y="304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263632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171" y="0"/>
                </a:moveTo>
                <a:lnTo>
                  <a:pt x="1498" y="381"/>
                </a:lnTo>
                <a:lnTo>
                  <a:pt x="838" y="838"/>
                </a:lnTo>
                <a:lnTo>
                  <a:pt x="0" y="1524"/>
                </a:lnTo>
                <a:lnTo>
                  <a:pt x="533" y="2349"/>
                </a:lnTo>
                <a:lnTo>
                  <a:pt x="1126" y="1524"/>
                </a:lnTo>
                <a:lnTo>
                  <a:pt x="1549" y="1003"/>
                </a:lnTo>
                <a:lnTo>
                  <a:pt x="2286" y="190"/>
                </a:lnTo>
                <a:lnTo>
                  <a:pt x="21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266105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15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66348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917" y="0"/>
                </a:moveTo>
                <a:lnTo>
                  <a:pt x="1244" y="253"/>
                </a:lnTo>
                <a:lnTo>
                  <a:pt x="914" y="406"/>
                </a:lnTo>
                <a:lnTo>
                  <a:pt x="0" y="1384"/>
                </a:lnTo>
                <a:lnTo>
                  <a:pt x="1015" y="2997"/>
                </a:lnTo>
                <a:lnTo>
                  <a:pt x="1473" y="3632"/>
                </a:lnTo>
                <a:lnTo>
                  <a:pt x="2130" y="2857"/>
                </a:lnTo>
                <a:lnTo>
                  <a:pt x="3136" y="1727"/>
                </a:lnTo>
                <a:lnTo>
                  <a:pt x="2641" y="1054"/>
                </a:lnTo>
                <a:lnTo>
                  <a:pt x="19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268607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63" y="0"/>
                </a:moveTo>
                <a:lnTo>
                  <a:pt x="1663" y="190"/>
                </a:lnTo>
                <a:lnTo>
                  <a:pt x="838" y="419"/>
                </a:lnTo>
                <a:lnTo>
                  <a:pt x="0" y="698"/>
                </a:lnTo>
                <a:lnTo>
                  <a:pt x="348" y="1231"/>
                </a:lnTo>
                <a:lnTo>
                  <a:pt x="1104" y="2286"/>
                </a:lnTo>
                <a:lnTo>
                  <a:pt x="2199" y="1117"/>
                </a:lnTo>
                <a:lnTo>
                  <a:pt x="2603" y="723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269921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371" y="0"/>
                </a:moveTo>
                <a:lnTo>
                  <a:pt x="0" y="1447"/>
                </a:lnTo>
                <a:lnTo>
                  <a:pt x="1041" y="2806"/>
                </a:lnTo>
                <a:lnTo>
                  <a:pt x="1562" y="3416"/>
                </a:lnTo>
                <a:lnTo>
                  <a:pt x="1968" y="3022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271720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0"/>
                </a:moveTo>
                <a:lnTo>
                  <a:pt x="0" y="279"/>
                </a:lnTo>
                <a:lnTo>
                  <a:pt x="406" y="762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269741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27" y="0"/>
                </a:moveTo>
                <a:lnTo>
                  <a:pt x="1106" y="647"/>
                </a:lnTo>
                <a:lnTo>
                  <a:pt x="0" y="1892"/>
                </a:lnTo>
                <a:lnTo>
                  <a:pt x="495" y="2501"/>
                </a:lnTo>
                <a:lnTo>
                  <a:pt x="1562" y="3683"/>
                </a:lnTo>
                <a:lnTo>
                  <a:pt x="1955" y="3225"/>
                </a:lnTo>
                <a:lnTo>
                  <a:pt x="2806" y="2324"/>
                </a:lnTo>
                <a:lnTo>
                  <a:pt x="2527" y="914"/>
                </a:lnTo>
                <a:lnTo>
                  <a:pt x="2262" y="635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271537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092" y="0"/>
                </a:moveTo>
                <a:lnTo>
                  <a:pt x="1638" y="2717"/>
                </a:lnTo>
                <a:lnTo>
                  <a:pt x="1028" y="2260"/>
                </a:lnTo>
                <a:lnTo>
                  <a:pt x="0" y="1181"/>
                </a:lnTo>
                <a:lnTo>
                  <a:pt x="10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271678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1473" y="0"/>
                </a:moveTo>
                <a:lnTo>
                  <a:pt x="939" y="571"/>
                </a:lnTo>
                <a:lnTo>
                  <a:pt x="457" y="1143"/>
                </a:lnTo>
                <a:lnTo>
                  <a:pt x="0" y="1727"/>
                </a:lnTo>
                <a:lnTo>
                  <a:pt x="1054" y="2628"/>
                </a:lnTo>
                <a:lnTo>
                  <a:pt x="1612" y="3060"/>
                </a:lnTo>
                <a:lnTo>
                  <a:pt x="1574" y="2857"/>
                </a:lnTo>
                <a:lnTo>
                  <a:pt x="1789" y="2857"/>
                </a:lnTo>
                <a:lnTo>
                  <a:pt x="2108" y="2527"/>
                </a:lnTo>
                <a:lnTo>
                  <a:pt x="1638" y="152"/>
                </a:lnTo>
                <a:lnTo>
                  <a:pt x="1473" y="0"/>
                </a:lnTo>
                <a:close/>
              </a:path>
              <a:path w="2539" h="3175">
                <a:moveTo>
                  <a:pt x="1789" y="2857"/>
                </a:moveTo>
                <a:lnTo>
                  <a:pt x="1574" y="2857"/>
                </a:lnTo>
                <a:lnTo>
                  <a:pt x="1765" y="28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273104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317"/>
                </a:moveTo>
                <a:lnTo>
                  <a:pt x="254" y="0"/>
                </a:lnTo>
                <a:lnTo>
                  <a:pt x="508" y="761"/>
                </a:lnTo>
                <a:lnTo>
                  <a:pt x="165" y="444"/>
                </a:lnTo>
                <a:lnTo>
                  <a:pt x="0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267286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93"/>
                </a:lnTo>
                <a:lnTo>
                  <a:pt x="482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265085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0"/>
                </a:moveTo>
                <a:lnTo>
                  <a:pt x="698" y="1498"/>
                </a:lnTo>
                <a:lnTo>
                  <a:pt x="1079" y="2197"/>
                </a:lnTo>
                <a:lnTo>
                  <a:pt x="1650" y="2171"/>
                </a:lnTo>
                <a:lnTo>
                  <a:pt x="2082" y="1308"/>
                </a:lnTo>
                <a:lnTo>
                  <a:pt x="1244" y="762"/>
                </a:lnTo>
                <a:lnTo>
                  <a:pt x="584" y="2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263962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81" y="0"/>
                </a:moveTo>
                <a:lnTo>
                  <a:pt x="98" y="812"/>
                </a:lnTo>
                <a:lnTo>
                  <a:pt x="0" y="1536"/>
                </a:lnTo>
                <a:lnTo>
                  <a:pt x="136" y="1892"/>
                </a:lnTo>
                <a:lnTo>
                  <a:pt x="771" y="3352"/>
                </a:lnTo>
                <a:lnTo>
                  <a:pt x="1051" y="3543"/>
                </a:lnTo>
                <a:lnTo>
                  <a:pt x="1800" y="2235"/>
                </a:lnTo>
                <a:lnTo>
                  <a:pt x="2130" y="1536"/>
                </a:lnTo>
                <a:lnTo>
                  <a:pt x="1089" y="546"/>
                </a:lnTo>
                <a:lnTo>
                  <a:pt x="5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272003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3266" y="12725"/>
                </a:moveTo>
                <a:lnTo>
                  <a:pt x="2590" y="12725"/>
                </a:lnTo>
                <a:lnTo>
                  <a:pt x="3060" y="12953"/>
                </a:lnTo>
                <a:lnTo>
                  <a:pt x="3327" y="13157"/>
                </a:lnTo>
                <a:lnTo>
                  <a:pt x="3266" y="12725"/>
                </a:lnTo>
                <a:close/>
              </a:path>
              <a:path w="3810" h="13334">
                <a:moveTo>
                  <a:pt x="965" y="0"/>
                </a:moveTo>
                <a:lnTo>
                  <a:pt x="279" y="139"/>
                </a:lnTo>
                <a:lnTo>
                  <a:pt x="0" y="431"/>
                </a:lnTo>
                <a:lnTo>
                  <a:pt x="2527" y="13144"/>
                </a:lnTo>
                <a:lnTo>
                  <a:pt x="2590" y="12725"/>
                </a:lnTo>
                <a:lnTo>
                  <a:pt x="3266" y="12725"/>
                </a:lnTo>
                <a:lnTo>
                  <a:pt x="1498" y="101"/>
                </a:lnTo>
                <a:lnTo>
                  <a:pt x="9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268025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63" y="0"/>
                </a:moveTo>
                <a:lnTo>
                  <a:pt x="1092" y="635"/>
                </a:lnTo>
                <a:lnTo>
                  <a:pt x="0" y="1917"/>
                </a:lnTo>
                <a:lnTo>
                  <a:pt x="457" y="2552"/>
                </a:lnTo>
                <a:lnTo>
                  <a:pt x="1485" y="3873"/>
                </a:lnTo>
                <a:lnTo>
                  <a:pt x="3225" y="1981"/>
                </a:lnTo>
                <a:lnTo>
                  <a:pt x="2705" y="1346"/>
                </a:lnTo>
                <a:lnTo>
                  <a:pt x="16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264379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27" y="0"/>
                </a:moveTo>
                <a:lnTo>
                  <a:pt x="1003" y="812"/>
                </a:lnTo>
                <a:lnTo>
                  <a:pt x="457" y="1485"/>
                </a:lnTo>
                <a:lnTo>
                  <a:pt x="0" y="2171"/>
                </a:lnTo>
                <a:lnTo>
                  <a:pt x="1028" y="3644"/>
                </a:lnTo>
                <a:lnTo>
                  <a:pt x="1574" y="4330"/>
                </a:lnTo>
                <a:lnTo>
                  <a:pt x="2641" y="2946"/>
                </a:lnTo>
                <a:lnTo>
                  <a:pt x="3213" y="2260"/>
                </a:lnTo>
                <a:lnTo>
                  <a:pt x="2654" y="1485"/>
                </a:lnTo>
                <a:lnTo>
                  <a:pt x="2158" y="723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66171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25" y="0"/>
                </a:moveTo>
                <a:lnTo>
                  <a:pt x="508" y="1371"/>
                </a:lnTo>
                <a:lnTo>
                  <a:pt x="0" y="2057"/>
                </a:lnTo>
                <a:lnTo>
                  <a:pt x="1003" y="3289"/>
                </a:lnTo>
                <a:lnTo>
                  <a:pt x="1536" y="3886"/>
                </a:lnTo>
                <a:lnTo>
                  <a:pt x="2032" y="3238"/>
                </a:lnTo>
                <a:lnTo>
                  <a:pt x="3111" y="1968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267943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16" y="647"/>
                </a:lnTo>
                <a:lnTo>
                  <a:pt x="0" y="1917"/>
                </a:lnTo>
                <a:lnTo>
                  <a:pt x="520" y="2527"/>
                </a:lnTo>
                <a:lnTo>
                  <a:pt x="1054" y="3086"/>
                </a:lnTo>
                <a:lnTo>
                  <a:pt x="1600" y="3619"/>
                </a:lnTo>
                <a:lnTo>
                  <a:pt x="2578" y="2400"/>
                </a:lnTo>
                <a:lnTo>
                  <a:pt x="3111" y="1790"/>
                </a:lnTo>
                <a:lnTo>
                  <a:pt x="2578" y="1206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269787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23" y="0"/>
                </a:moveTo>
                <a:lnTo>
                  <a:pt x="977" y="622"/>
                </a:lnTo>
                <a:lnTo>
                  <a:pt x="0" y="1828"/>
                </a:lnTo>
                <a:lnTo>
                  <a:pt x="533" y="2349"/>
                </a:lnTo>
                <a:lnTo>
                  <a:pt x="1625" y="3340"/>
                </a:lnTo>
                <a:lnTo>
                  <a:pt x="2095" y="2743"/>
                </a:lnTo>
                <a:lnTo>
                  <a:pt x="3098" y="1587"/>
                </a:lnTo>
                <a:lnTo>
                  <a:pt x="2019" y="546"/>
                </a:lnTo>
                <a:lnTo>
                  <a:pt x="15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262683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485" y="0"/>
                </a:moveTo>
                <a:lnTo>
                  <a:pt x="990" y="761"/>
                </a:lnTo>
                <a:lnTo>
                  <a:pt x="0" y="2539"/>
                </a:lnTo>
                <a:lnTo>
                  <a:pt x="457" y="3225"/>
                </a:lnTo>
                <a:lnTo>
                  <a:pt x="1409" y="4495"/>
                </a:lnTo>
                <a:lnTo>
                  <a:pt x="2476" y="2933"/>
                </a:lnTo>
                <a:lnTo>
                  <a:pt x="3060" y="2158"/>
                </a:lnTo>
                <a:lnTo>
                  <a:pt x="1993" y="76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64313" y="1329288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38" y="0"/>
                </a:moveTo>
                <a:lnTo>
                  <a:pt x="1066" y="774"/>
                </a:lnTo>
                <a:lnTo>
                  <a:pt x="520" y="1562"/>
                </a:lnTo>
                <a:lnTo>
                  <a:pt x="0" y="2362"/>
                </a:lnTo>
                <a:lnTo>
                  <a:pt x="977" y="3594"/>
                </a:lnTo>
                <a:lnTo>
                  <a:pt x="1485" y="4178"/>
                </a:lnTo>
                <a:lnTo>
                  <a:pt x="2006" y="3378"/>
                </a:lnTo>
                <a:lnTo>
                  <a:pt x="3162" y="1816"/>
                </a:lnTo>
                <a:lnTo>
                  <a:pt x="2654" y="1231"/>
                </a:lnTo>
                <a:lnTo>
                  <a:pt x="16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266035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89" y="0"/>
                </a:moveTo>
                <a:lnTo>
                  <a:pt x="1092" y="762"/>
                </a:lnTo>
                <a:lnTo>
                  <a:pt x="0" y="2349"/>
                </a:lnTo>
                <a:lnTo>
                  <a:pt x="1028" y="3505"/>
                </a:lnTo>
                <a:lnTo>
                  <a:pt x="1574" y="4051"/>
                </a:lnTo>
                <a:lnTo>
                  <a:pt x="1714" y="3860"/>
                </a:lnTo>
                <a:lnTo>
                  <a:pt x="1536" y="3403"/>
                </a:lnTo>
                <a:lnTo>
                  <a:pt x="1854" y="3390"/>
                </a:lnTo>
                <a:lnTo>
                  <a:pt x="2028" y="3390"/>
                </a:lnTo>
                <a:lnTo>
                  <a:pt x="2425" y="2819"/>
                </a:lnTo>
                <a:lnTo>
                  <a:pt x="3301" y="1676"/>
                </a:lnTo>
                <a:lnTo>
                  <a:pt x="2743" y="1117"/>
                </a:lnTo>
                <a:lnTo>
                  <a:pt x="16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268463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117" y="0"/>
                </a:moveTo>
                <a:lnTo>
                  <a:pt x="697" y="520"/>
                </a:lnTo>
                <a:lnTo>
                  <a:pt x="0" y="1511"/>
                </a:lnTo>
                <a:lnTo>
                  <a:pt x="507" y="1574"/>
                </a:lnTo>
                <a:lnTo>
                  <a:pt x="1308" y="1739"/>
                </a:lnTo>
                <a:lnTo>
                  <a:pt x="2260" y="2159"/>
                </a:lnTo>
                <a:lnTo>
                  <a:pt x="2730" y="1511"/>
                </a:lnTo>
                <a:lnTo>
                  <a:pt x="1600" y="48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267859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" y="0"/>
                </a:moveTo>
                <a:lnTo>
                  <a:pt x="241" y="330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271045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419" y="0"/>
                </a:moveTo>
                <a:lnTo>
                  <a:pt x="0" y="571"/>
                </a:lnTo>
                <a:lnTo>
                  <a:pt x="457" y="774"/>
                </a:lnTo>
                <a:lnTo>
                  <a:pt x="927" y="1054"/>
                </a:lnTo>
                <a:lnTo>
                  <a:pt x="1790" y="1663"/>
                </a:lnTo>
                <a:lnTo>
                  <a:pt x="2032" y="1333"/>
                </a:lnTo>
                <a:lnTo>
                  <a:pt x="952" y="469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269497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139"/>
                </a:lnTo>
                <a:lnTo>
                  <a:pt x="215" y="139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268617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88" y="0"/>
                </a:moveTo>
                <a:lnTo>
                  <a:pt x="0" y="177"/>
                </a:lnTo>
                <a:lnTo>
                  <a:pt x="1333" y="1308"/>
                </a:lnTo>
                <a:lnTo>
                  <a:pt x="1790" y="1219"/>
                </a:lnTo>
                <a:lnTo>
                  <a:pt x="1168" y="889"/>
                </a:lnTo>
                <a:lnTo>
                  <a:pt x="596" y="482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262934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68" y="0"/>
                </a:moveTo>
                <a:lnTo>
                  <a:pt x="0" y="1904"/>
                </a:lnTo>
                <a:lnTo>
                  <a:pt x="533" y="2527"/>
                </a:lnTo>
                <a:lnTo>
                  <a:pt x="1536" y="3606"/>
                </a:lnTo>
                <a:lnTo>
                  <a:pt x="1892" y="3009"/>
                </a:lnTo>
                <a:lnTo>
                  <a:pt x="2667" y="1816"/>
                </a:lnTo>
                <a:lnTo>
                  <a:pt x="2146" y="1231"/>
                </a:lnTo>
                <a:lnTo>
                  <a:pt x="1651" y="634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264714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736" y="571"/>
                </a:lnTo>
                <a:lnTo>
                  <a:pt x="0" y="1777"/>
                </a:lnTo>
                <a:lnTo>
                  <a:pt x="1066" y="2844"/>
                </a:lnTo>
                <a:lnTo>
                  <a:pt x="1625" y="3365"/>
                </a:lnTo>
                <a:lnTo>
                  <a:pt x="1968" y="2793"/>
                </a:lnTo>
                <a:lnTo>
                  <a:pt x="2692" y="1689"/>
                </a:lnTo>
                <a:lnTo>
                  <a:pt x="2146" y="114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266605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54" y="0"/>
                </a:moveTo>
                <a:lnTo>
                  <a:pt x="685" y="546"/>
                </a:lnTo>
                <a:lnTo>
                  <a:pt x="0" y="1663"/>
                </a:lnTo>
                <a:lnTo>
                  <a:pt x="1739" y="3213"/>
                </a:lnTo>
                <a:lnTo>
                  <a:pt x="1841" y="3035"/>
                </a:lnTo>
                <a:lnTo>
                  <a:pt x="1587" y="2768"/>
                </a:lnTo>
                <a:lnTo>
                  <a:pt x="1358" y="2476"/>
                </a:lnTo>
                <a:lnTo>
                  <a:pt x="1155" y="2158"/>
                </a:lnTo>
                <a:lnTo>
                  <a:pt x="1841" y="1968"/>
                </a:lnTo>
                <a:lnTo>
                  <a:pt x="2476" y="1930"/>
                </a:lnTo>
                <a:lnTo>
                  <a:pt x="2717" y="1549"/>
                </a:lnTo>
                <a:lnTo>
                  <a:pt x="2146" y="1054"/>
                </a:lnTo>
                <a:lnTo>
                  <a:pt x="10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267611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838" y="0"/>
                </a:moveTo>
                <a:lnTo>
                  <a:pt x="520" y="571"/>
                </a:lnTo>
                <a:lnTo>
                  <a:pt x="0" y="1651"/>
                </a:lnTo>
                <a:lnTo>
                  <a:pt x="596" y="2032"/>
                </a:lnTo>
                <a:lnTo>
                  <a:pt x="1587" y="1816"/>
                </a:lnTo>
                <a:lnTo>
                  <a:pt x="2222" y="1765"/>
                </a:lnTo>
                <a:lnTo>
                  <a:pt x="1854" y="1282"/>
                </a:lnTo>
                <a:lnTo>
                  <a:pt x="1676" y="1028"/>
                </a:lnTo>
                <a:lnTo>
                  <a:pt x="1930" y="939"/>
                </a:lnTo>
                <a:lnTo>
                  <a:pt x="8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265301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736" y="622"/>
                </a:lnTo>
                <a:lnTo>
                  <a:pt x="0" y="1905"/>
                </a:lnTo>
                <a:lnTo>
                  <a:pt x="2019" y="3276"/>
                </a:lnTo>
                <a:lnTo>
                  <a:pt x="2552" y="2159"/>
                </a:lnTo>
                <a:lnTo>
                  <a:pt x="2870" y="1574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276021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660" y="0"/>
                </a:moveTo>
                <a:lnTo>
                  <a:pt x="711" y="1028"/>
                </a:lnTo>
                <a:lnTo>
                  <a:pt x="152" y="1244"/>
                </a:lnTo>
                <a:lnTo>
                  <a:pt x="0" y="228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75808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800" y="0"/>
                </a:moveTo>
                <a:lnTo>
                  <a:pt x="838" y="977"/>
                </a:lnTo>
                <a:lnTo>
                  <a:pt x="139" y="1206"/>
                </a:lnTo>
                <a:lnTo>
                  <a:pt x="0" y="228"/>
                </a:lnTo>
                <a:lnTo>
                  <a:pt x="8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275601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27" y="0"/>
                </a:moveTo>
                <a:lnTo>
                  <a:pt x="977" y="914"/>
                </a:lnTo>
                <a:lnTo>
                  <a:pt x="114" y="1143"/>
                </a:lnTo>
                <a:lnTo>
                  <a:pt x="0" y="228"/>
                </a:lnTo>
                <a:lnTo>
                  <a:pt x="9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275368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079" y="0"/>
                </a:moveTo>
                <a:lnTo>
                  <a:pt x="1130" y="876"/>
                </a:lnTo>
                <a:lnTo>
                  <a:pt x="114" y="1092"/>
                </a:lnTo>
                <a:lnTo>
                  <a:pt x="0" y="228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275145" y="132581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31" y="0"/>
                </a:moveTo>
                <a:lnTo>
                  <a:pt x="1270" y="812"/>
                </a:lnTo>
                <a:lnTo>
                  <a:pt x="127" y="1041"/>
                </a:lnTo>
                <a:lnTo>
                  <a:pt x="0" y="215"/>
                </a:lnTo>
                <a:lnTo>
                  <a:pt x="12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274925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371" y="0"/>
                </a:moveTo>
                <a:lnTo>
                  <a:pt x="1397" y="762"/>
                </a:lnTo>
                <a:lnTo>
                  <a:pt x="114" y="990"/>
                </a:lnTo>
                <a:lnTo>
                  <a:pt x="0" y="228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274703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524" y="0"/>
                </a:moveTo>
                <a:lnTo>
                  <a:pt x="1549" y="698"/>
                </a:lnTo>
                <a:lnTo>
                  <a:pt x="101" y="927"/>
                </a:lnTo>
                <a:lnTo>
                  <a:pt x="0" y="228"/>
                </a:lnTo>
                <a:lnTo>
                  <a:pt x="15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268410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01"/>
                </a:lnTo>
                <a:lnTo>
                  <a:pt x="698" y="1828"/>
                </a:lnTo>
                <a:lnTo>
                  <a:pt x="406" y="1066"/>
                </a:lnTo>
                <a:lnTo>
                  <a:pt x="444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266552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27"/>
                </a:lnTo>
                <a:lnTo>
                  <a:pt x="711" y="1866"/>
                </a:lnTo>
                <a:lnTo>
                  <a:pt x="406" y="1104"/>
                </a:lnTo>
                <a:lnTo>
                  <a:pt x="406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264591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4" y="487"/>
                </a:moveTo>
                <a:lnTo>
                  <a:pt x="0" y="977"/>
                </a:lnTo>
                <a:lnTo>
                  <a:pt x="787" y="1841"/>
                </a:lnTo>
                <a:lnTo>
                  <a:pt x="419" y="1117"/>
                </a:lnTo>
                <a:lnTo>
                  <a:pt x="394" y="487"/>
                </a:lnTo>
                <a:close/>
              </a:path>
              <a:path w="1269" h="1905">
                <a:moveTo>
                  <a:pt x="787" y="0"/>
                </a:moveTo>
                <a:lnTo>
                  <a:pt x="393" y="457"/>
                </a:lnTo>
                <a:lnTo>
                  <a:pt x="78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263231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36" y="0"/>
                </a:moveTo>
                <a:lnTo>
                  <a:pt x="0" y="952"/>
                </a:lnTo>
                <a:lnTo>
                  <a:pt x="850" y="1765"/>
                </a:lnTo>
                <a:lnTo>
                  <a:pt x="419" y="1079"/>
                </a:lnTo>
                <a:lnTo>
                  <a:pt x="380" y="469"/>
                </a:lnTo>
                <a:lnTo>
                  <a:pt x="7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266403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65"/>
                </a:lnTo>
                <a:lnTo>
                  <a:pt x="863" y="1778"/>
                </a:lnTo>
                <a:lnTo>
                  <a:pt x="419" y="1079"/>
                </a:lnTo>
                <a:lnTo>
                  <a:pt x="393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270194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77"/>
                </a:lnTo>
                <a:lnTo>
                  <a:pt x="850" y="1790"/>
                </a:lnTo>
                <a:lnTo>
                  <a:pt x="431" y="1079"/>
                </a:lnTo>
                <a:lnTo>
                  <a:pt x="380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268294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19" y="1054"/>
                </a:lnTo>
                <a:lnTo>
                  <a:pt x="419" y="457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270131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19" y="1054"/>
                </a:lnTo>
                <a:lnTo>
                  <a:pt x="419" y="469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266654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8" y="0"/>
                </a:moveTo>
                <a:lnTo>
                  <a:pt x="0" y="838"/>
                </a:lnTo>
                <a:lnTo>
                  <a:pt x="711" y="1778"/>
                </a:lnTo>
                <a:lnTo>
                  <a:pt x="406" y="1028"/>
                </a:lnTo>
                <a:lnTo>
                  <a:pt x="469" y="419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264681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889"/>
                </a:lnTo>
                <a:lnTo>
                  <a:pt x="749" y="1765"/>
                </a:lnTo>
                <a:lnTo>
                  <a:pt x="393" y="1041"/>
                </a:lnTo>
                <a:lnTo>
                  <a:pt x="431" y="431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262964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711" y="0"/>
                </a:moveTo>
                <a:lnTo>
                  <a:pt x="0" y="1041"/>
                </a:lnTo>
                <a:lnTo>
                  <a:pt x="635" y="2019"/>
                </a:lnTo>
                <a:lnTo>
                  <a:pt x="330" y="1244"/>
                </a:lnTo>
                <a:lnTo>
                  <a:pt x="355" y="533"/>
                </a:lnTo>
                <a:lnTo>
                  <a:pt x="7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265088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22" y="0"/>
                </a:moveTo>
                <a:lnTo>
                  <a:pt x="0" y="977"/>
                </a:lnTo>
                <a:lnTo>
                  <a:pt x="850" y="1803"/>
                </a:lnTo>
                <a:lnTo>
                  <a:pt x="431" y="1104"/>
                </a:lnTo>
                <a:lnTo>
                  <a:pt x="317" y="647"/>
                </a:lnTo>
                <a:lnTo>
                  <a:pt x="6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265693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09" y="0"/>
                </a:moveTo>
                <a:lnTo>
                  <a:pt x="0" y="1054"/>
                </a:lnTo>
                <a:lnTo>
                  <a:pt x="927" y="1752"/>
                </a:lnTo>
                <a:lnTo>
                  <a:pt x="431" y="1117"/>
                </a:lnTo>
                <a:lnTo>
                  <a:pt x="317" y="533"/>
                </a:lnTo>
                <a:lnTo>
                  <a:pt x="6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272050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96" y="0"/>
                </a:moveTo>
                <a:lnTo>
                  <a:pt x="0" y="762"/>
                </a:lnTo>
                <a:lnTo>
                  <a:pt x="673" y="1409"/>
                </a:lnTo>
                <a:lnTo>
                  <a:pt x="342" y="863"/>
                </a:lnTo>
                <a:lnTo>
                  <a:pt x="317" y="368"/>
                </a:lnTo>
                <a:lnTo>
                  <a:pt x="5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267072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27" y="0"/>
                </a:moveTo>
                <a:lnTo>
                  <a:pt x="120" y="647"/>
                </a:lnTo>
                <a:lnTo>
                  <a:pt x="0" y="1079"/>
                </a:lnTo>
                <a:lnTo>
                  <a:pt x="756" y="1790"/>
                </a:lnTo>
                <a:lnTo>
                  <a:pt x="337" y="1079"/>
                </a:lnTo>
                <a:lnTo>
                  <a:pt x="222" y="647"/>
                </a:lnTo>
                <a:lnTo>
                  <a:pt x="5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267877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727" y="0"/>
                </a:moveTo>
                <a:lnTo>
                  <a:pt x="825" y="114"/>
                </a:lnTo>
                <a:lnTo>
                  <a:pt x="0" y="419"/>
                </a:lnTo>
                <a:lnTo>
                  <a:pt x="1028" y="393"/>
                </a:lnTo>
                <a:lnTo>
                  <a:pt x="3215" y="393"/>
                </a:lnTo>
                <a:lnTo>
                  <a:pt x="3048" y="304"/>
                </a:lnTo>
                <a:lnTo>
                  <a:pt x="2641" y="12"/>
                </a:lnTo>
                <a:lnTo>
                  <a:pt x="1727" y="0"/>
                </a:lnTo>
                <a:close/>
              </a:path>
              <a:path w="3810" h="634">
                <a:moveTo>
                  <a:pt x="3215" y="393"/>
                </a:moveTo>
                <a:lnTo>
                  <a:pt x="1028" y="393"/>
                </a:lnTo>
                <a:lnTo>
                  <a:pt x="3263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268264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495" y="1028"/>
                </a:lnTo>
                <a:lnTo>
                  <a:pt x="1295" y="1968"/>
                </a:lnTo>
                <a:lnTo>
                  <a:pt x="2235" y="2730"/>
                </a:lnTo>
                <a:lnTo>
                  <a:pt x="3124" y="2882"/>
                </a:lnTo>
                <a:lnTo>
                  <a:pt x="3619" y="3035"/>
                </a:lnTo>
                <a:lnTo>
                  <a:pt x="3463" y="2730"/>
                </a:lnTo>
                <a:lnTo>
                  <a:pt x="3263" y="2184"/>
                </a:lnTo>
                <a:lnTo>
                  <a:pt x="4747" y="2184"/>
                </a:lnTo>
                <a:lnTo>
                  <a:pt x="3619" y="1117"/>
                </a:lnTo>
                <a:lnTo>
                  <a:pt x="1790" y="165"/>
                </a:lnTo>
                <a:lnTo>
                  <a:pt x="0" y="0"/>
                </a:lnTo>
                <a:close/>
              </a:path>
              <a:path w="5080" h="3175">
                <a:moveTo>
                  <a:pt x="4747" y="2184"/>
                </a:moveTo>
                <a:lnTo>
                  <a:pt x="4165" y="2184"/>
                </a:lnTo>
                <a:lnTo>
                  <a:pt x="5016" y="2438"/>
                </a:lnTo>
                <a:lnTo>
                  <a:pt x="4747" y="21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276763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65" y="0"/>
                </a:moveTo>
                <a:lnTo>
                  <a:pt x="0" y="1066"/>
                </a:lnTo>
                <a:lnTo>
                  <a:pt x="228" y="1333"/>
                </a:lnTo>
                <a:lnTo>
                  <a:pt x="698" y="1981"/>
                </a:lnTo>
                <a:lnTo>
                  <a:pt x="800" y="1219"/>
                </a:lnTo>
                <a:lnTo>
                  <a:pt x="796" y="711"/>
                </a:lnTo>
                <a:lnTo>
                  <a:pt x="419" y="254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273816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0"/>
                </a:moveTo>
                <a:lnTo>
                  <a:pt x="152" y="571"/>
                </a:lnTo>
                <a:lnTo>
                  <a:pt x="368" y="1130"/>
                </a:lnTo>
                <a:lnTo>
                  <a:pt x="647" y="1676"/>
                </a:lnTo>
                <a:lnTo>
                  <a:pt x="1206" y="1930"/>
                </a:lnTo>
                <a:lnTo>
                  <a:pt x="1485" y="2133"/>
                </a:lnTo>
                <a:lnTo>
                  <a:pt x="1231" y="1562"/>
                </a:lnTo>
                <a:lnTo>
                  <a:pt x="1041" y="977"/>
                </a:lnTo>
                <a:lnTo>
                  <a:pt x="889" y="355"/>
                </a:lnTo>
                <a:lnTo>
                  <a:pt x="508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268550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4849" y="2120"/>
                </a:moveTo>
                <a:lnTo>
                  <a:pt x="3403" y="2120"/>
                </a:lnTo>
                <a:lnTo>
                  <a:pt x="4229" y="2158"/>
                </a:lnTo>
                <a:lnTo>
                  <a:pt x="5156" y="2400"/>
                </a:lnTo>
                <a:lnTo>
                  <a:pt x="4849" y="2120"/>
                </a:lnTo>
                <a:close/>
              </a:path>
              <a:path w="5714" h="2540">
                <a:moveTo>
                  <a:pt x="1181" y="0"/>
                </a:moveTo>
                <a:lnTo>
                  <a:pt x="0" y="177"/>
                </a:lnTo>
                <a:lnTo>
                  <a:pt x="698" y="1003"/>
                </a:lnTo>
                <a:lnTo>
                  <a:pt x="1676" y="1689"/>
                </a:lnTo>
                <a:lnTo>
                  <a:pt x="2743" y="2146"/>
                </a:lnTo>
                <a:lnTo>
                  <a:pt x="3403" y="2120"/>
                </a:lnTo>
                <a:lnTo>
                  <a:pt x="4849" y="2120"/>
                </a:lnTo>
                <a:lnTo>
                  <a:pt x="4584" y="1879"/>
                </a:lnTo>
                <a:lnTo>
                  <a:pt x="4064" y="1295"/>
                </a:lnTo>
                <a:lnTo>
                  <a:pt x="3657" y="647"/>
                </a:lnTo>
                <a:lnTo>
                  <a:pt x="2476" y="203"/>
                </a:lnTo>
                <a:lnTo>
                  <a:pt x="11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274913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54" y="0"/>
                </a:moveTo>
                <a:lnTo>
                  <a:pt x="0" y="1651"/>
                </a:lnTo>
                <a:lnTo>
                  <a:pt x="409" y="3149"/>
                </a:lnTo>
                <a:lnTo>
                  <a:pt x="1197" y="4572"/>
                </a:lnTo>
                <a:lnTo>
                  <a:pt x="1882" y="5118"/>
                </a:lnTo>
                <a:lnTo>
                  <a:pt x="2505" y="5753"/>
                </a:lnTo>
                <a:lnTo>
                  <a:pt x="2987" y="6477"/>
                </a:lnTo>
                <a:lnTo>
                  <a:pt x="2632" y="5448"/>
                </a:lnTo>
                <a:lnTo>
                  <a:pt x="2583" y="5118"/>
                </a:lnTo>
                <a:lnTo>
                  <a:pt x="2467" y="2768"/>
                </a:lnTo>
                <a:lnTo>
                  <a:pt x="1857" y="1651"/>
                </a:lnTo>
                <a:lnTo>
                  <a:pt x="1019" y="685"/>
                </a:lnTo>
                <a:lnTo>
                  <a:pt x="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270098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2095" y="0"/>
                </a:moveTo>
                <a:lnTo>
                  <a:pt x="0" y="508"/>
                </a:lnTo>
                <a:lnTo>
                  <a:pt x="584" y="1079"/>
                </a:lnTo>
                <a:lnTo>
                  <a:pt x="1295" y="1549"/>
                </a:lnTo>
                <a:lnTo>
                  <a:pt x="2082" y="1892"/>
                </a:lnTo>
                <a:lnTo>
                  <a:pt x="4660" y="1955"/>
                </a:lnTo>
                <a:lnTo>
                  <a:pt x="6019" y="1968"/>
                </a:lnTo>
                <a:lnTo>
                  <a:pt x="6426" y="1955"/>
                </a:lnTo>
                <a:lnTo>
                  <a:pt x="4635" y="660"/>
                </a:lnTo>
                <a:lnTo>
                  <a:pt x="20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272198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1016" y="2209"/>
                </a:lnTo>
                <a:lnTo>
                  <a:pt x="3479" y="4013"/>
                </a:lnTo>
                <a:lnTo>
                  <a:pt x="5905" y="4394"/>
                </a:lnTo>
                <a:lnTo>
                  <a:pt x="4838" y="2209"/>
                </a:lnTo>
                <a:lnTo>
                  <a:pt x="2438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277103" y="1320939"/>
            <a:ext cx="3810" cy="14604"/>
          </a:xfrm>
          <a:custGeom>
            <a:avLst/>
            <a:gdLst/>
            <a:ahLst/>
            <a:cxnLst/>
            <a:rect l="l" t="t" r="r" b="b"/>
            <a:pathLst>
              <a:path w="3810" h="14605">
                <a:moveTo>
                  <a:pt x="0" y="0"/>
                </a:moveTo>
                <a:lnTo>
                  <a:pt x="673" y="14033"/>
                </a:lnTo>
                <a:lnTo>
                  <a:pt x="1003" y="13055"/>
                </a:lnTo>
                <a:lnTo>
                  <a:pt x="1346" y="12344"/>
                </a:lnTo>
                <a:lnTo>
                  <a:pt x="1663" y="11874"/>
                </a:lnTo>
                <a:lnTo>
                  <a:pt x="2799" y="11874"/>
                </a:lnTo>
                <a:lnTo>
                  <a:pt x="3383" y="139"/>
                </a:lnTo>
                <a:lnTo>
                  <a:pt x="1016" y="139"/>
                </a:lnTo>
                <a:lnTo>
                  <a:pt x="444" y="101"/>
                </a:lnTo>
                <a:lnTo>
                  <a:pt x="0" y="0"/>
                </a:lnTo>
                <a:close/>
              </a:path>
              <a:path w="3810" h="14605">
                <a:moveTo>
                  <a:pt x="2799" y="11874"/>
                </a:moveTo>
                <a:lnTo>
                  <a:pt x="1663" y="11874"/>
                </a:lnTo>
                <a:lnTo>
                  <a:pt x="2057" y="12344"/>
                </a:lnTo>
                <a:lnTo>
                  <a:pt x="2374" y="13055"/>
                </a:lnTo>
                <a:lnTo>
                  <a:pt x="2692" y="14033"/>
                </a:lnTo>
                <a:lnTo>
                  <a:pt x="2799" y="11874"/>
                </a:lnTo>
                <a:close/>
              </a:path>
              <a:path w="3810" h="14605">
                <a:moveTo>
                  <a:pt x="1689" y="127"/>
                </a:moveTo>
                <a:lnTo>
                  <a:pt x="1016" y="139"/>
                </a:lnTo>
                <a:lnTo>
                  <a:pt x="2374" y="139"/>
                </a:lnTo>
                <a:lnTo>
                  <a:pt x="1689" y="127"/>
                </a:lnTo>
                <a:close/>
              </a:path>
              <a:path w="3810" h="14605">
                <a:moveTo>
                  <a:pt x="3390" y="0"/>
                </a:moveTo>
                <a:lnTo>
                  <a:pt x="2921" y="101"/>
                </a:lnTo>
                <a:lnTo>
                  <a:pt x="2374" y="139"/>
                </a:lnTo>
                <a:lnTo>
                  <a:pt x="3383" y="139"/>
                </a:lnTo>
                <a:lnTo>
                  <a:pt x="3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277842" y="1333741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977" y="0"/>
                </a:moveTo>
                <a:lnTo>
                  <a:pt x="304" y="1231"/>
                </a:lnTo>
                <a:lnTo>
                  <a:pt x="0" y="2717"/>
                </a:lnTo>
                <a:lnTo>
                  <a:pt x="0" y="5511"/>
                </a:lnTo>
                <a:lnTo>
                  <a:pt x="317" y="7035"/>
                </a:lnTo>
                <a:lnTo>
                  <a:pt x="977" y="8293"/>
                </a:lnTo>
                <a:lnTo>
                  <a:pt x="1651" y="7035"/>
                </a:lnTo>
                <a:lnTo>
                  <a:pt x="1968" y="5511"/>
                </a:lnTo>
                <a:lnTo>
                  <a:pt x="1968" y="2717"/>
                </a:lnTo>
                <a:lnTo>
                  <a:pt x="1651" y="1231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275146" y="1305741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4411" y="3340"/>
                </a:moveTo>
                <a:lnTo>
                  <a:pt x="2832" y="3340"/>
                </a:lnTo>
                <a:lnTo>
                  <a:pt x="3175" y="5638"/>
                </a:lnTo>
                <a:lnTo>
                  <a:pt x="1879" y="7353"/>
                </a:lnTo>
                <a:lnTo>
                  <a:pt x="5473" y="7353"/>
                </a:lnTo>
                <a:lnTo>
                  <a:pt x="3340" y="4521"/>
                </a:lnTo>
                <a:lnTo>
                  <a:pt x="5626" y="4178"/>
                </a:lnTo>
                <a:lnTo>
                  <a:pt x="7353" y="4178"/>
                </a:lnTo>
                <a:lnTo>
                  <a:pt x="7353" y="4013"/>
                </a:lnTo>
                <a:lnTo>
                  <a:pt x="4508" y="4013"/>
                </a:lnTo>
                <a:lnTo>
                  <a:pt x="4411" y="3340"/>
                </a:lnTo>
                <a:close/>
              </a:path>
              <a:path w="7619" h="7619">
                <a:moveTo>
                  <a:pt x="0" y="1866"/>
                </a:moveTo>
                <a:lnTo>
                  <a:pt x="0" y="5486"/>
                </a:lnTo>
                <a:lnTo>
                  <a:pt x="2832" y="3340"/>
                </a:lnTo>
                <a:lnTo>
                  <a:pt x="4411" y="3340"/>
                </a:lnTo>
                <a:lnTo>
                  <a:pt x="4389" y="3187"/>
                </a:lnTo>
                <a:lnTo>
                  <a:pt x="1714" y="3187"/>
                </a:lnTo>
                <a:lnTo>
                  <a:pt x="0" y="1866"/>
                </a:lnTo>
                <a:close/>
              </a:path>
              <a:path w="7619" h="7619">
                <a:moveTo>
                  <a:pt x="7353" y="4178"/>
                </a:moveTo>
                <a:lnTo>
                  <a:pt x="5626" y="4178"/>
                </a:lnTo>
                <a:lnTo>
                  <a:pt x="7353" y="5486"/>
                </a:lnTo>
                <a:lnTo>
                  <a:pt x="7353" y="4178"/>
                </a:lnTo>
                <a:close/>
              </a:path>
              <a:path w="7619" h="7619">
                <a:moveTo>
                  <a:pt x="7353" y="1866"/>
                </a:moveTo>
                <a:lnTo>
                  <a:pt x="4508" y="4013"/>
                </a:lnTo>
                <a:lnTo>
                  <a:pt x="7353" y="4013"/>
                </a:lnTo>
                <a:lnTo>
                  <a:pt x="7353" y="1866"/>
                </a:lnTo>
                <a:close/>
              </a:path>
              <a:path w="7619" h="7619">
                <a:moveTo>
                  <a:pt x="5499" y="0"/>
                </a:moveTo>
                <a:lnTo>
                  <a:pt x="1879" y="0"/>
                </a:lnTo>
                <a:lnTo>
                  <a:pt x="4013" y="2832"/>
                </a:lnTo>
                <a:lnTo>
                  <a:pt x="1714" y="3187"/>
                </a:lnTo>
                <a:lnTo>
                  <a:pt x="4389" y="3187"/>
                </a:lnTo>
                <a:lnTo>
                  <a:pt x="4338" y="2832"/>
                </a:lnTo>
                <a:lnTo>
                  <a:pt x="4330" y="1866"/>
                </a:lnTo>
                <a:lnTo>
                  <a:pt x="4622" y="1282"/>
                </a:lnTo>
                <a:lnTo>
                  <a:pt x="5118" y="469"/>
                </a:lnTo>
                <a:lnTo>
                  <a:pt x="54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276077" y="131403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267" y="0"/>
                </a:moveTo>
                <a:lnTo>
                  <a:pt x="1231" y="0"/>
                </a:lnTo>
                <a:lnTo>
                  <a:pt x="0" y="1231"/>
                </a:lnTo>
                <a:lnTo>
                  <a:pt x="0" y="4267"/>
                </a:lnTo>
                <a:lnTo>
                  <a:pt x="1231" y="5473"/>
                </a:lnTo>
                <a:lnTo>
                  <a:pt x="4267" y="5473"/>
                </a:lnTo>
                <a:lnTo>
                  <a:pt x="5499" y="4267"/>
                </a:lnTo>
                <a:lnTo>
                  <a:pt x="5499" y="1231"/>
                </a:lnTo>
                <a:lnTo>
                  <a:pt x="42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290216" y="134534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92" y="177"/>
                </a:lnTo>
                <a:lnTo>
                  <a:pt x="126" y="393"/>
                </a:lnTo>
                <a:lnTo>
                  <a:pt x="0" y="520"/>
                </a:lnTo>
                <a:lnTo>
                  <a:pt x="355" y="571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279793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98" y="0"/>
                </a:moveTo>
                <a:lnTo>
                  <a:pt x="469" y="12"/>
                </a:lnTo>
                <a:lnTo>
                  <a:pt x="13" y="12"/>
                </a:lnTo>
                <a:lnTo>
                  <a:pt x="177" y="165"/>
                </a:lnTo>
                <a:lnTo>
                  <a:pt x="292" y="355"/>
                </a:lnTo>
                <a:lnTo>
                  <a:pt x="330" y="584"/>
                </a:lnTo>
                <a:lnTo>
                  <a:pt x="393" y="355"/>
                </a:lnTo>
                <a:lnTo>
                  <a:pt x="508" y="165"/>
                </a:lnTo>
                <a:lnTo>
                  <a:pt x="683" y="12"/>
                </a:lnTo>
                <a:lnTo>
                  <a:pt x="0" y="0"/>
                </a:lnTo>
                <a:lnTo>
                  <a:pt x="6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279765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292" y="266"/>
                </a:lnTo>
                <a:lnTo>
                  <a:pt x="165" y="469"/>
                </a:lnTo>
                <a:lnTo>
                  <a:pt x="0" y="647"/>
                </a:lnTo>
                <a:lnTo>
                  <a:pt x="711" y="635"/>
                </a:lnTo>
                <a:lnTo>
                  <a:pt x="533" y="469"/>
                </a:lnTo>
                <a:lnTo>
                  <a:pt x="393" y="266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282266" y="13443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73" y="0"/>
                </a:moveTo>
                <a:lnTo>
                  <a:pt x="0" y="12"/>
                </a:lnTo>
                <a:lnTo>
                  <a:pt x="241" y="292"/>
                </a:lnTo>
                <a:lnTo>
                  <a:pt x="292" y="495"/>
                </a:lnTo>
                <a:lnTo>
                  <a:pt x="385" y="292"/>
                </a:lnTo>
                <a:lnTo>
                  <a:pt x="495" y="126"/>
                </a:lnTo>
                <a:lnTo>
                  <a:pt x="6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282143" y="134551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92" y="177"/>
                </a:lnTo>
                <a:lnTo>
                  <a:pt x="139" y="380"/>
                </a:lnTo>
                <a:lnTo>
                  <a:pt x="0" y="507"/>
                </a:lnTo>
                <a:lnTo>
                  <a:pt x="431" y="50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284559" y="134434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82" y="0"/>
                </a:moveTo>
                <a:lnTo>
                  <a:pt x="0" y="0"/>
                </a:lnTo>
                <a:lnTo>
                  <a:pt x="215" y="304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284445" y="134560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54" y="0"/>
                </a:moveTo>
                <a:lnTo>
                  <a:pt x="0" y="342"/>
                </a:lnTo>
                <a:lnTo>
                  <a:pt x="469" y="330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286711" y="134436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152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286397" y="134553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92" y="0"/>
                </a:moveTo>
                <a:lnTo>
                  <a:pt x="0" y="342"/>
                </a:lnTo>
                <a:lnTo>
                  <a:pt x="444" y="330"/>
                </a:lnTo>
                <a:lnTo>
                  <a:pt x="2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288686" y="134443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126" y="317"/>
                </a:lnTo>
                <a:lnTo>
                  <a:pt x="431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288409" y="134560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215"/>
                </a:lnTo>
                <a:lnTo>
                  <a:pt x="254" y="215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280613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30" y="0"/>
                </a:moveTo>
                <a:lnTo>
                  <a:pt x="317" y="38"/>
                </a:lnTo>
                <a:lnTo>
                  <a:pt x="92" y="253"/>
                </a:lnTo>
                <a:lnTo>
                  <a:pt x="0" y="1079"/>
                </a:lnTo>
                <a:lnTo>
                  <a:pt x="317" y="1384"/>
                </a:lnTo>
                <a:lnTo>
                  <a:pt x="1130" y="1333"/>
                </a:lnTo>
                <a:lnTo>
                  <a:pt x="1384" y="1079"/>
                </a:lnTo>
                <a:lnTo>
                  <a:pt x="1447" y="253"/>
                </a:lnTo>
                <a:lnTo>
                  <a:pt x="11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283002" y="134451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041" y="0"/>
                </a:moveTo>
                <a:lnTo>
                  <a:pt x="292" y="50"/>
                </a:lnTo>
                <a:lnTo>
                  <a:pt x="0" y="342"/>
                </a:lnTo>
                <a:lnTo>
                  <a:pt x="0" y="1054"/>
                </a:lnTo>
                <a:lnTo>
                  <a:pt x="292" y="1308"/>
                </a:lnTo>
                <a:lnTo>
                  <a:pt x="1041" y="1231"/>
                </a:lnTo>
                <a:lnTo>
                  <a:pt x="1197" y="1054"/>
                </a:lnTo>
                <a:lnTo>
                  <a:pt x="1320" y="203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285142" y="13444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254" y="63"/>
                </a:lnTo>
                <a:lnTo>
                  <a:pt x="0" y="355"/>
                </a:lnTo>
                <a:lnTo>
                  <a:pt x="0" y="1003"/>
                </a:lnTo>
                <a:lnTo>
                  <a:pt x="254" y="1231"/>
                </a:lnTo>
                <a:lnTo>
                  <a:pt x="952" y="1143"/>
                </a:lnTo>
                <a:lnTo>
                  <a:pt x="1206" y="838"/>
                </a:lnTo>
                <a:lnTo>
                  <a:pt x="1219" y="190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287302" y="13445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63" y="0"/>
                </a:moveTo>
                <a:lnTo>
                  <a:pt x="128" y="114"/>
                </a:lnTo>
                <a:lnTo>
                  <a:pt x="0" y="1054"/>
                </a:lnTo>
                <a:lnTo>
                  <a:pt x="128" y="1155"/>
                </a:lnTo>
                <a:lnTo>
                  <a:pt x="763" y="1054"/>
                </a:lnTo>
                <a:lnTo>
                  <a:pt x="992" y="774"/>
                </a:lnTo>
                <a:lnTo>
                  <a:pt x="921" y="114"/>
                </a:lnTo>
                <a:lnTo>
                  <a:pt x="7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289103" y="13446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74" y="0"/>
                </a:moveTo>
                <a:lnTo>
                  <a:pt x="215" y="126"/>
                </a:lnTo>
                <a:lnTo>
                  <a:pt x="0" y="380"/>
                </a:lnTo>
                <a:lnTo>
                  <a:pt x="49" y="952"/>
                </a:lnTo>
                <a:lnTo>
                  <a:pt x="215" y="1079"/>
                </a:lnTo>
                <a:lnTo>
                  <a:pt x="774" y="952"/>
                </a:lnTo>
                <a:lnTo>
                  <a:pt x="990" y="698"/>
                </a:lnTo>
                <a:lnTo>
                  <a:pt x="869" y="6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267066" y="134535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63" y="177"/>
                </a:lnTo>
                <a:lnTo>
                  <a:pt x="368" y="533"/>
                </a:lnTo>
                <a:lnTo>
                  <a:pt x="0" y="58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277159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85" y="0"/>
                </a:moveTo>
                <a:lnTo>
                  <a:pt x="215" y="12"/>
                </a:lnTo>
                <a:lnTo>
                  <a:pt x="13" y="12"/>
                </a:lnTo>
                <a:lnTo>
                  <a:pt x="177" y="165"/>
                </a:lnTo>
                <a:lnTo>
                  <a:pt x="304" y="355"/>
                </a:lnTo>
                <a:lnTo>
                  <a:pt x="355" y="584"/>
                </a:lnTo>
                <a:lnTo>
                  <a:pt x="406" y="355"/>
                </a:lnTo>
                <a:lnTo>
                  <a:pt x="507" y="165"/>
                </a:lnTo>
                <a:lnTo>
                  <a:pt x="672" y="12"/>
                </a:lnTo>
                <a:lnTo>
                  <a:pt x="0" y="0"/>
                </a:lnTo>
                <a:lnTo>
                  <a:pt x="6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277165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68" y="0"/>
                </a:moveTo>
                <a:lnTo>
                  <a:pt x="317" y="253"/>
                </a:lnTo>
                <a:lnTo>
                  <a:pt x="177" y="482"/>
                </a:lnTo>
                <a:lnTo>
                  <a:pt x="0" y="647"/>
                </a:lnTo>
                <a:lnTo>
                  <a:pt x="723" y="660"/>
                </a:lnTo>
                <a:lnTo>
                  <a:pt x="546" y="469"/>
                </a:lnTo>
                <a:lnTo>
                  <a:pt x="406" y="253"/>
                </a:lnTo>
                <a:lnTo>
                  <a:pt x="3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274708" y="134434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0"/>
                </a:lnTo>
                <a:lnTo>
                  <a:pt x="175" y="152"/>
                </a:lnTo>
                <a:lnTo>
                  <a:pt x="304" y="304"/>
                </a:lnTo>
                <a:lnTo>
                  <a:pt x="381" y="495"/>
                </a:lnTo>
                <a:lnTo>
                  <a:pt x="520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274860" y="134550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243" y="177"/>
                </a:lnTo>
                <a:lnTo>
                  <a:pt x="139" y="381"/>
                </a:lnTo>
                <a:lnTo>
                  <a:pt x="0" y="508"/>
                </a:lnTo>
                <a:lnTo>
                  <a:pt x="635" y="520"/>
                </a:lnTo>
                <a:lnTo>
                  <a:pt x="482" y="381"/>
                </a:lnTo>
                <a:lnTo>
                  <a:pt x="351" y="190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272609" y="13443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69" y="0"/>
                </a:moveTo>
                <a:lnTo>
                  <a:pt x="0" y="0"/>
                </a:lnTo>
                <a:lnTo>
                  <a:pt x="254" y="317"/>
                </a:lnTo>
                <a:lnTo>
                  <a:pt x="46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272722" y="134561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28" y="0"/>
                </a:moveTo>
                <a:lnTo>
                  <a:pt x="0" y="317"/>
                </a:lnTo>
                <a:lnTo>
                  <a:pt x="482" y="342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270474" y="134436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304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270804" y="13455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52" y="0"/>
                </a:moveTo>
                <a:lnTo>
                  <a:pt x="0" y="317"/>
                </a:lnTo>
                <a:lnTo>
                  <a:pt x="431" y="330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268519" y="134443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44" y="0"/>
                </a:moveTo>
                <a:lnTo>
                  <a:pt x="0" y="38"/>
                </a:lnTo>
                <a:lnTo>
                  <a:pt x="304" y="330"/>
                </a:lnTo>
                <a:lnTo>
                  <a:pt x="4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268975" y="13456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203"/>
                </a:lnTo>
                <a:lnTo>
                  <a:pt x="254" y="203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275577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317" y="0"/>
                </a:moveTo>
                <a:lnTo>
                  <a:pt x="0" y="253"/>
                </a:lnTo>
                <a:lnTo>
                  <a:pt x="61" y="1079"/>
                </a:lnTo>
                <a:lnTo>
                  <a:pt x="317" y="1346"/>
                </a:lnTo>
                <a:lnTo>
                  <a:pt x="1117" y="1384"/>
                </a:lnTo>
                <a:lnTo>
                  <a:pt x="1447" y="1079"/>
                </a:lnTo>
                <a:lnTo>
                  <a:pt x="1346" y="253"/>
                </a:lnTo>
                <a:lnTo>
                  <a:pt x="1130" y="38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273423" y="1344505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74" y="0"/>
                </a:moveTo>
                <a:lnTo>
                  <a:pt x="0" y="1054"/>
                </a:lnTo>
                <a:lnTo>
                  <a:pt x="174" y="1244"/>
                </a:lnTo>
                <a:lnTo>
                  <a:pt x="936" y="1308"/>
                </a:lnTo>
                <a:lnTo>
                  <a:pt x="1216" y="1054"/>
                </a:lnTo>
                <a:lnTo>
                  <a:pt x="1216" y="355"/>
                </a:lnTo>
                <a:lnTo>
                  <a:pt x="936" y="76"/>
                </a:lnTo>
                <a:lnTo>
                  <a:pt x="1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271272" y="13444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79" y="0"/>
                </a:moveTo>
                <a:lnTo>
                  <a:pt x="0" y="203"/>
                </a:lnTo>
                <a:lnTo>
                  <a:pt x="12" y="850"/>
                </a:lnTo>
                <a:lnTo>
                  <a:pt x="279" y="1142"/>
                </a:lnTo>
                <a:lnTo>
                  <a:pt x="965" y="1231"/>
                </a:lnTo>
                <a:lnTo>
                  <a:pt x="1219" y="1015"/>
                </a:lnTo>
                <a:lnTo>
                  <a:pt x="1219" y="355"/>
                </a:lnTo>
                <a:lnTo>
                  <a:pt x="965" y="88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269350" y="13445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28" y="0"/>
                </a:moveTo>
                <a:lnTo>
                  <a:pt x="73" y="114"/>
                </a:lnTo>
                <a:lnTo>
                  <a:pt x="0" y="787"/>
                </a:lnTo>
                <a:lnTo>
                  <a:pt x="228" y="1054"/>
                </a:lnTo>
                <a:lnTo>
                  <a:pt x="863" y="1181"/>
                </a:lnTo>
                <a:lnTo>
                  <a:pt x="1014" y="1054"/>
                </a:lnTo>
                <a:lnTo>
                  <a:pt x="1092" y="381"/>
                </a:lnTo>
                <a:lnTo>
                  <a:pt x="863" y="11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267543" y="13446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15" y="0"/>
                </a:moveTo>
                <a:lnTo>
                  <a:pt x="49" y="126"/>
                </a:lnTo>
                <a:lnTo>
                  <a:pt x="0" y="698"/>
                </a:lnTo>
                <a:lnTo>
                  <a:pt x="215" y="965"/>
                </a:lnTo>
                <a:lnTo>
                  <a:pt x="774" y="1079"/>
                </a:lnTo>
                <a:lnTo>
                  <a:pt x="924" y="965"/>
                </a:lnTo>
                <a:lnTo>
                  <a:pt x="990" y="380"/>
                </a:lnTo>
                <a:lnTo>
                  <a:pt x="774" y="126"/>
                </a:lnTo>
                <a:lnTo>
                  <a:pt x="2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278067" y="13444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17" y="0"/>
                </a:lnTo>
                <a:lnTo>
                  <a:pt x="1" y="292"/>
                </a:lnTo>
                <a:lnTo>
                  <a:pt x="0" y="1117"/>
                </a:lnTo>
                <a:lnTo>
                  <a:pt x="317" y="1447"/>
                </a:lnTo>
                <a:lnTo>
                  <a:pt x="1193" y="1435"/>
                </a:lnTo>
                <a:lnTo>
                  <a:pt x="1499" y="1117"/>
                </a:lnTo>
                <a:lnTo>
                  <a:pt x="1511" y="29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267061" y="134304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044" y="0"/>
                </a:moveTo>
                <a:lnTo>
                  <a:pt x="0" y="431"/>
                </a:lnTo>
                <a:lnTo>
                  <a:pt x="0" y="1168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431"/>
                </a:lnTo>
                <a:lnTo>
                  <a:pt x="22494" y="228"/>
                </a:lnTo>
                <a:lnTo>
                  <a:pt x="6400" y="228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1168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26" y="863"/>
                </a:lnTo>
                <a:lnTo>
                  <a:pt x="17043" y="863"/>
                </a:lnTo>
                <a:lnTo>
                  <a:pt x="21412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43" y="228"/>
                </a:lnTo>
                <a:lnTo>
                  <a:pt x="22494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267061" y="134618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00" y="1130"/>
                </a:lnTo>
                <a:lnTo>
                  <a:pt x="17043" y="1130"/>
                </a:lnTo>
                <a:lnTo>
                  <a:pt x="21412" y="685"/>
                </a:lnTo>
                <a:close/>
              </a:path>
              <a:path w="23494" h="1269">
                <a:moveTo>
                  <a:pt x="2044" y="0"/>
                </a:moveTo>
                <a:lnTo>
                  <a:pt x="0" y="228"/>
                </a:lnTo>
                <a:lnTo>
                  <a:pt x="0" y="876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393"/>
                </a:lnTo>
                <a:lnTo>
                  <a:pt x="6400" y="393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876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43" y="393"/>
                </a:lnTo>
                <a:lnTo>
                  <a:pt x="23456" y="393"/>
                </a:lnTo>
                <a:lnTo>
                  <a:pt x="23456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277304" y="1320934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247" y="0"/>
                </a:moveTo>
                <a:lnTo>
                  <a:pt x="647" y="0"/>
                </a:lnTo>
                <a:lnTo>
                  <a:pt x="62" y="596"/>
                </a:lnTo>
                <a:lnTo>
                  <a:pt x="0" y="1917"/>
                </a:lnTo>
                <a:lnTo>
                  <a:pt x="228" y="2349"/>
                </a:lnTo>
                <a:lnTo>
                  <a:pt x="596" y="2603"/>
                </a:lnTo>
                <a:lnTo>
                  <a:pt x="279" y="2870"/>
                </a:lnTo>
                <a:lnTo>
                  <a:pt x="88" y="3238"/>
                </a:lnTo>
                <a:lnTo>
                  <a:pt x="88" y="4114"/>
                </a:lnTo>
                <a:lnTo>
                  <a:pt x="304" y="4521"/>
                </a:lnTo>
                <a:lnTo>
                  <a:pt x="647" y="4762"/>
                </a:lnTo>
                <a:lnTo>
                  <a:pt x="355" y="5003"/>
                </a:lnTo>
                <a:lnTo>
                  <a:pt x="177" y="5346"/>
                </a:lnTo>
                <a:lnTo>
                  <a:pt x="177" y="6172"/>
                </a:lnTo>
                <a:lnTo>
                  <a:pt x="381" y="6540"/>
                </a:lnTo>
                <a:lnTo>
                  <a:pt x="698" y="6769"/>
                </a:lnTo>
                <a:lnTo>
                  <a:pt x="444" y="6997"/>
                </a:lnTo>
                <a:lnTo>
                  <a:pt x="266" y="7327"/>
                </a:lnTo>
                <a:lnTo>
                  <a:pt x="266" y="8102"/>
                </a:lnTo>
                <a:lnTo>
                  <a:pt x="457" y="8458"/>
                </a:lnTo>
                <a:lnTo>
                  <a:pt x="762" y="8661"/>
                </a:lnTo>
                <a:lnTo>
                  <a:pt x="508" y="8877"/>
                </a:lnTo>
                <a:lnTo>
                  <a:pt x="342" y="9182"/>
                </a:lnTo>
                <a:lnTo>
                  <a:pt x="342" y="9893"/>
                </a:lnTo>
                <a:lnTo>
                  <a:pt x="533" y="10223"/>
                </a:lnTo>
                <a:lnTo>
                  <a:pt x="812" y="10439"/>
                </a:lnTo>
                <a:lnTo>
                  <a:pt x="584" y="10617"/>
                </a:lnTo>
                <a:lnTo>
                  <a:pt x="506" y="11836"/>
                </a:lnTo>
                <a:lnTo>
                  <a:pt x="889" y="12230"/>
                </a:lnTo>
                <a:lnTo>
                  <a:pt x="2006" y="12230"/>
                </a:lnTo>
                <a:lnTo>
                  <a:pt x="2389" y="11836"/>
                </a:lnTo>
                <a:lnTo>
                  <a:pt x="1104" y="11836"/>
                </a:lnTo>
                <a:lnTo>
                  <a:pt x="838" y="11569"/>
                </a:lnTo>
                <a:lnTo>
                  <a:pt x="866" y="10896"/>
                </a:lnTo>
                <a:lnTo>
                  <a:pt x="1028" y="10680"/>
                </a:lnTo>
                <a:lnTo>
                  <a:pt x="1295" y="10617"/>
                </a:lnTo>
                <a:lnTo>
                  <a:pt x="2311" y="10617"/>
                </a:lnTo>
                <a:lnTo>
                  <a:pt x="2082" y="10439"/>
                </a:lnTo>
                <a:lnTo>
                  <a:pt x="2362" y="10223"/>
                </a:lnTo>
                <a:lnTo>
                  <a:pt x="1092" y="10185"/>
                </a:lnTo>
                <a:lnTo>
                  <a:pt x="800" y="9893"/>
                </a:lnTo>
                <a:lnTo>
                  <a:pt x="809" y="9182"/>
                </a:lnTo>
                <a:lnTo>
                  <a:pt x="1028" y="8928"/>
                </a:lnTo>
                <a:lnTo>
                  <a:pt x="1333" y="8877"/>
                </a:lnTo>
                <a:lnTo>
                  <a:pt x="2400" y="8877"/>
                </a:lnTo>
                <a:lnTo>
                  <a:pt x="2146" y="8661"/>
                </a:lnTo>
                <a:lnTo>
                  <a:pt x="2438" y="8458"/>
                </a:lnTo>
                <a:lnTo>
                  <a:pt x="1054" y="8420"/>
                </a:lnTo>
                <a:lnTo>
                  <a:pt x="736" y="8102"/>
                </a:lnTo>
                <a:lnTo>
                  <a:pt x="746" y="7327"/>
                </a:lnTo>
                <a:lnTo>
                  <a:pt x="965" y="7086"/>
                </a:lnTo>
                <a:lnTo>
                  <a:pt x="1282" y="7010"/>
                </a:lnTo>
                <a:lnTo>
                  <a:pt x="2457" y="7010"/>
                </a:lnTo>
                <a:lnTo>
                  <a:pt x="2184" y="6769"/>
                </a:lnTo>
                <a:lnTo>
                  <a:pt x="2514" y="6540"/>
                </a:lnTo>
                <a:lnTo>
                  <a:pt x="1028" y="6502"/>
                </a:lnTo>
                <a:lnTo>
                  <a:pt x="710" y="6172"/>
                </a:lnTo>
                <a:lnTo>
                  <a:pt x="736" y="5346"/>
                </a:lnTo>
                <a:lnTo>
                  <a:pt x="927" y="5092"/>
                </a:lnTo>
                <a:lnTo>
                  <a:pt x="1257" y="5003"/>
                </a:lnTo>
                <a:lnTo>
                  <a:pt x="2552" y="5003"/>
                </a:lnTo>
                <a:lnTo>
                  <a:pt x="2260" y="4762"/>
                </a:lnTo>
                <a:lnTo>
                  <a:pt x="2590" y="4521"/>
                </a:lnTo>
                <a:lnTo>
                  <a:pt x="1447" y="4457"/>
                </a:lnTo>
                <a:lnTo>
                  <a:pt x="1003" y="4457"/>
                </a:lnTo>
                <a:lnTo>
                  <a:pt x="647" y="4114"/>
                </a:lnTo>
                <a:lnTo>
                  <a:pt x="688" y="3238"/>
                </a:lnTo>
                <a:lnTo>
                  <a:pt x="901" y="2971"/>
                </a:lnTo>
                <a:lnTo>
                  <a:pt x="1257" y="2882"/>
                </a:lnTo>
                <a:lnTo>
                  <a:pt x="2635" y="2882"/>
                </a:lnTo>
                <a:lnTo>
                  <a:pt x="2311" y="2603"/>
                </a:lnTo>
                <a:lnTo>
                  <a:pt x="2667" y="2349"/>
                </a:lnTo>
                <a:lnTo>
                  <a:pt x="990" y="2311"/>
                </a:lnTo>
                <a:lnTo>
                  <a:pt x="596" y="1917"/>
                </a:lnTo>
                <a:lnTo>
                  <a:pt x="596" y="977"/>
                </a:lnTo>
                <a:lnTo>
                  <a:pt x="990" y="596"/>
                </a:lnTo>
                <a:lnTo>
                  <a:pt x="2833" y="596"/>
                </a:lnTo>
                <a:lnTo>
                  <a:pt x="2247" y="0"/>
                </a:lnTo>
                <a:close/>
              </a:path>
              <a:path w="3175" h="12700">
                <a:moveTo>
                  <a:pt x="2311" y="10617"/>
                </a:moveTo>
                <a:lnTo>
                  <a:pt x="1600" y="10617"/>
                </a:lnTo>
                <a:lnTo>
                  <a:pt x="1866" y="10680"/>
                </a:lnTo>
                <a:lnTo>
                  <a:pt x="2039" y="10896"/>
                </a:lnTo>
                <a:lnTo>
                  <a:pt x="2070" y="11569"/>
                </a:lnTo>
                <a:lnTo>
                  <a:pt x="1778" y="11836"/>
                </a:lnTo>
                <a:lnTo>
                  <a:pt x="2389" y="11836"/>
                </a:lnTo>
                <a:lnTo>
                  <a:pt x="2311" y="10617"/>
                </a:lnTo>
                <a:close/>
              </a:path>
              <a:path w="3175" h="12700">
                <a:moveTo>
                  <a:pt x="1600" y="10617"/>
                </a:moveTo>
                <a:lnTo>
                  <a:pt x="1295" y="10617"/>
                </a:lnTo>
                <a:lnTo>
                  <a:pt x="1447" y="10629"/>
                </a:lnTo>
                <a:lnTo>
                  <a:pt x="1600" y="10617"/>
                </a:lnTo>
                <a:close/>
              </a:path>
              <a:path w="3175" h="12700">
                <a:moveTo>
                  <a:pt x="2400" y="8877"/>
                </a:moveTo>
                <a:lnTo>
                  <a:pt x="1562" y="8877"/>
                </a:lnTo>
                <a:lnTo>
                  <a:pt x="1866" y="8928"/>
                </a:lnTo>
                <a:lnTo>
                  <a:pt x="2086" y="9182"/>
                </a:lnTo>
                <a:lnTo>
                  <a:pt x="2096" y="9893"/>
                </a:lnTo>
                <a:lnTo>
                  <a:pt x="1816" y="10185"/>
                </a:lnTo>
                <a:lnTo>
                  <a:pt x="2384" y="10185"/>
                </a:lnTo>
                <a:lnTo>
                  <a:pt x="2552" y="9893"/>
                </a:lnTo>
                <a:lnTo>
                  <a:pt x="2425" y="8928"/>
                </a:lnTo>
                <a:close/>
              </a:path>
              <a:path w="3175" h="12700">
                <a:moveTo>
                  <a:pt x="1562" y="8877"/>
                </a:moveTo>
                <a:lnTo>
                  <a:pt x="1333" y="8877"/>
                </a:lnTo>
                <a:lnTo>
                  <a:pt x="1562" y="8877"/>
                </a:lnTo>
                <a:close/>
              </a:path>
              <a:path w="3175" h="12700">
                <a:moveTo>
                  <a:pt x="2457" y="7010"/>
                </a:moveTo>
                <a:lnTo>
                  <a:pt x="1612" y="7010"/>
                </a:lnTo>
                <a:lnTo>
                  <a:pt x="1930" y="7086"/>
                </a:lnTo>
                <a:lnTo>
                  <a:pt x="2148" y="7327"/>
                </a:lnTo>
                <a:lnTo>
                  <a:pt x="2159" y="8102"/>
                </a:lnTo>
                <a:lnTo>
                  <a:pt x="1841" y="8420"/>
                </a:lnTo>
                <a:lnTo>
                  <a:pt x="2458" y="8420"/>
                </a:lnTo>
                <a:lnTo>
                  <a:pt x="2628" y="8102"/>
                </a:lnTo>
                <a:lnTo>
                  <a:pt x="2628" y="7327"/>
                </a:lnTo>
                <a:lnTo>
                  <a:pt x="2457" y="7010"/>
                </a:lnTo>
                <a:close/>
              </a:path>
              <a:path w="3175" h="12700">
                <a:moveTo>
                  <a:pt x="2552" y="5003"/>
                </a:moveTo>
                <a:lnTo>
                  <a:pt x="1651" y="5003"/>
                </a:lnTo>
                <a:lnTo>
                  <a:pt x="1955" y="5092"/>
                </a:lnTo>
                <a:lnTo>
                  <a:pt x="2156" y="5346"/>
                </a:lnTo>
                <a:lnTo>
                  <a:pt x="2184" y="6172"/>
                </a:lnTo>
                <a:lnTo>
                  <a:pt x="1866" y="6502"/>
                </a:lnTo>
                <a:lnTo>
                  <a:pt x="2536" y="6502"/>
                </a:lnTo>
                <a:lnTo>
                  <a:pt x="2730" y="6172"/>
                </a:lnTo>
                <a:lnTo>
                  <a:pt x="2730" y="5346"/>
                </a:lnTo>
                <a:lnTo>
                  <a:pt x="2552" y="5003"/>
                </a:lnTo>
                <a:close/>
              </a:path>
              <a:path w="3175" h="12700">
                <a:moveTo>
                  <a:pt x="1651" y="5003"/>
                </a:moveTo>
                <a:lnTo>
                  <a:pt x="1257" y="5003"/>
                </a:lnTo>
                <a:lnTo>
                  <a:pt x="1587" y="5029"/>
                </a:lnTo>
                <a:close/>
              </a:path>
              <a:path w="3175" h="12700">
                <a:moveTo>
                  <a:pt x="2635" y="2882"/>
                </a:moveTo>
                <a:lnTo>
                  <a:pt x="1651" y="2882"/>
                </a:lnTo>
                <a:lnTo>
                  <a:pt x="1993" y="2971"/>
                </a:lnTo>
                <a:lnTo>
                  <a:pt x="2207" y="3238"/>
                </a:lnTo>
                <a:lnTo>
                  <a:pt x="2224" y="4114"/>
                </a:lnTo>
                <a:lnTo>
                  <a:pt x="1930" y="4432"/>
                </a:lnTo>
                <a:lnTo>
                  <a:pt x="1524" y="4470"/>
                </a:lnTo>
                <a:lnTo>
                  <a:pt x="2617" y="4470"/>
                </a:lnTo>
                <a:lnTo>
                  <a:pt x="2806" y="4114"/>
                </a:lnTo>
                <a:lnTo>
                  <a:pt x="2806" y="3238"/>
                </a:lnTo>
                <a:lnTo>
                  <a:pt x="2635" y="2882"/>
                </a:lnTo>
                <a:close/>
              </a:path>
              <a:path w="3175" h="12700">
                <a:moveTo>
                  <a:pt x="1651" y="2882"/>
                </a:moveTo>
                <a:lnTo>
                  <a:pt x="1257" y="2882"/>
                </a:lnTo>
                <a:lnTo>
                  <a:pt x="1587" y="2895"/>
                </a:lnTo>
                <a:close/>
              </a:path>
              <a:path w="3175" h="12700">
                <a:moveTo>
                  <a:pt x="2833" y="596"/>
                </a:moveTo>
                <a:lnTo>
                  <a:pt x="1917" y="596"/>
                </a:lnTo>
                <a:lnTo>
                  <a:pt x="2311" y="977"/>
                </a:lnTo>
                <a:lnTo>
                  <a:pt x="2311" y="1917"/>
                </a:lnTo>
                <a:lnTo>
                  <a:pt x="1917" y="2311"/>
                </a:lnTo>
                <a:lnTo>
                  <a:pt x="2687" y="2311"/>
                </a:lnTo>
                <a:lnTo>
                  <a:pt x="2895" y="1917"/>
                </a:lnTo>
                <a:lnTo>
                  <a:pt x="2833" y="5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373149" y="1304612"/>
            <a:ext cx="41275" cy="44450"/>
          </a:xfrm>
          <a:custGeom>
            <a:avLst/>
            <a:gdLst/>
            <a:ahLst/>
            <a:cxnLst/>
            <a:rect l="l" t="t" r="r" b="b"/>
            <a:pathLst>
              <a:path w="41275" h="44450">
                <a:moveTo>
                  <a:pt x="14846" y="15189"/>
                </a:moveTo>
                <a:lnTo>
                  <a:pt x="13779" y="15367"/>
                </a:lnTo>
                <a:lnTo>
                  <a:pt x="12890" y="16002"/>
                </a:lnTo>
                <a:lnTo>
                  <a:pt x="5105" y="17653"/>
                </a:lnTo>
                <a:lnTo>
                  <a:pt x="0" y="21551"/>
                </a:lnTo>
                <a:lnTo>
                  <a:pt x="4470" y="33578"/>
                </a:lnTo>
                <a:lnTo>
                  <a:pt x="5803" y="36779"/>
                </a:lnTo>
                <a:lnTo>
                  <a:pt x="7346" y="39497"/>
                </a:lnTo>
                <a:lnTo>
                  <a:pt x="7378" y="43535"/>
                </a:lnTo>
                <a:lnTo>
                  <a:pt x="16891" y="43903"/>
                </a:lnTo>
                <a:lnTo>
                  <a:pt x="24117" y="43903"/>
                </a:lnTo>
                <a:lnTo>
                  <a:pt x="33705" y="43535"/>
                </a:lnTo>
                <a:lnTo>
                  <a:pt x="33680" y="39497"/>
                </a:lnTo>
                <a:lnTo>
                  <a:pt x="35229" y="36753"/>
                </a:lnTo>
                <a:lnTo>
                  <a:pt x="36563" y="33578"/>
                </a:lnTo>
                <a:lnTo>
                  <a:pt x="41033" y="21551"/>
                </a:lnTo>
                <a:lnTo>
                  <a:pt x="35928" y="17653"/>
                </a:lnTo>
                <a:lnTo>
                  <a:pt x="32874" y="17005"/>
                </a:lnTo>
                <a:lnTo>
                  <a:pt x="16548" y="17005"/>
                </a:lnTo>
                <a:lnTo>
                  <a:pt x="16370" y="15646"/>
                </a:lnTo>
                <a:lnTo>
                  <a:pt x="16179" y="15608"/>
                </a:lnTo>
                <a:lnTo>
                  <a:pt x="14846" y="15189"/>
                </a:lnTo>
                <a:close/>
              </a:path>
              <a:path w="41275" h="44450">
                <a:moveTo>
                  <a:pt x="17475" y="15011"/>
                </a:moveTo>
                <a:lnTo>
                  <a:pt x="17576" y="16852"/>
                </a:lnTo>
                <a:lnTo>
                  <a:pt x="16548" y="17005"/>
                </a:lnTo>
                <a:lnTo>
                  <a:pt x="24472" y="17005"/>
                </a:lnTo>
                <a:lnTo>
                  <a:pt x="23456" y="16852"/>
                </a:lnTo>
                <a:lnTo>
                  <a:pt x="23544" y="15036"/>
                </a:lnTo>
                <a:lnTo>
                  <a:pt x="23304" y="15036"/>
                </a:lnTo>
                <a:lnTo>
                  <a:pt x="17475" y="15011"/>
                </a:lnTo>
                <a:close/>
              </a:path>
              <a:path w="41275" h="44450">
                <a:moveTo>
                  <a:pt x="26187" y="15189"/>
                </a:moveTo>
                <a:lnTo>
                  <a:pt x="24853" y="15608"/>
                </a:lnTo>
                <a:lnTo>
                  <a:pt x="24663" y="15646"/>
                </a:lnTo>
                <a:lnTo>
                  <a:pt x="24472" y="17005"/>
                </a:lnTo>
                <a:lnTo>
                  <a:pt x="32874" y="17005"/>
                </a:lnTo>
                <a:lnTo>
                  <a:pt x="28143" y="16002"/>
                </a:lnTo>
                <a:lnTo>
                  <a:pt x="27241" y="15367"/>
                </a:lnTo>
                <a:lnTo>
                  <a:pt x="26187" y="15189"/>
                </a:lnTo>
                <a:close/>
              </a:path>
              <a:path w="41275" h="44450">
                <a:moveTo>
                  <a:pt x="23545" y="15011"/>
                </a:moveTo>
                <a:lnTo>
                  <a:pt x="23304" y="15036"/>
                </a:lnTo>
                <a:lnTo>
                  <a:pt x="23544" y="15036"/>
                </a:lnTo>
                <a:close/>
              </a:path>
              <a:path w="41275" h="44450">
                <a:moveTo>
                  <a:pt x="23583" y="9613"/>
                </a:moveTo>
                <a:lnTo>
                  <a:pt x="17386" y="9613"/>
                </a:lnTo>
                <a:lnTo>
                  <a:pt x="16814" y="10312"/>
                </a:lnTo>
                <a:lnTo>
                  <a:pt x="16471" y="11201"/>
                </a:lnTo>
                <a:lnTo>
                  <a:pt x="16471" y="13296"/>
                </a:lnTo>
                <a:lnTo>
                  <a:pt x="16954" y="14312"/>
                </a:lnTo>
                <a:lnTo>
                  <a:pt x="17678" y="15024"/>
                </a:lnTo>
                <a:lnTo>
                  <a:pt x="23330" y="15011"/>
                </a:lnTo>
                <a:lnTo>
                  <a:pt x="24046" y="14300"/>
                </a:lnTo>
                <a:lnTo>
                  <a:pt x="24511" y="13296"/>
                </a:lnTo>
                <a:lnTo>
                  <a:pt x="24511" y="11201"/>
                </a:lnTo>
                <a:lnTo>
                  <a:pt x="24168" y="10312"/>
                </a:lnTo>
                <a:lnTo>
                  <a:pt x="23583" y="9613"/>
                </a:lnTo>
                <a:close/>
              </a:path>
              <a:path w="41275" h="44450">
                <a:moveTo>
                  <a:pt x="22517" y="6832"/>
                </a:moveTo>
                <a:lnTo>
                  <a:pt x="18465" y="6832"/>
                </a:lnTo>
                <a:lnTo>
                  <a:pt x="18079" y="7429"/>
                </a:lnTo>
                <a:lnTo>
                  <a:pt x="17424" y="8242"/>
                </a:lnTo>
                <a:lnTo>
                  <a:pt x="16192" y="9613"/>
                </a:lnTo>
                <a:lnTo>
                  <a:pt x="24790" y="9613"/>
                </a:lnTo>
                <a:lnTo>
                  <a:pt x="23558" y="8242"/>
                </a:lnTo>
                <a:lnTo>
                  <a:pt x="22885" y="7391"/>
                </a:lnTo>
                <a:lnTo>
                  <a:pt x="22517" y="6832"/>
                </a:lnTo>
                <a:close/>
              </a:path>
              <a:path w="41275" h="44450">
                <a:moveTo>
                  <a:pt x="15697" y="508"/>
                </a:moveTo>
                <a:lnTo>
                  <a:pt x="15697" y="9118"/>
                </a:lnTo>
                <a:lnTo>
                  <a:pt x="17072" y="7874"/>
                </a:lnTo>
                <a:lnTo>
                  <a:pt x="18199" y="6985"/>
                </a:lnTo>
                <a:lnTo>
                  <a:pt x="18465" y="6832"/>
                </a:lnTo>
                <a:lnTo>
                  <a:pt x="25311" y="6832"/>
                </a:lnTo>
                <a:lnTo>
                  <a:pt x="25311" y="2794"/>
                </a:lnTo>
                <a:lnTo>
                  <a:pt x="18465" y="2794"/>
                </a:lnTo>
                <a:lnTo>
                  <a:pt x="17907" y="2425"/>
                </a:lnTo>
                <a:lnTo>
                  <a:pt x="17042" y="1739"/>
                </a:lnTo>
                <a:lnTo>
                  <a:pt x="15697" y="508"/>
                </a:lnTo>
                <a:close/>
              </a:path>
              <a:path w="41275" h="44450">
                <a:moveTo>
                  <a:pt x="25311" y="6832"/>
                </a:moveTo>
                <a:lnTo>
                  <a:pt x="22517" y="6832"/>
                </a:lnTo>
                <a:lnTo>
                  <a:pt x="22783" y="6985"/>
                </a:lnTo>
                <a:lnTo>
                  <a:pt x="23928" y="7886"/>
                </a:lnTo>
                <a:lnTo>
                  <a:pt x="25311" y="9105"/>
                </a:lnTo>
                <a:lnTo>
                  <a:pt x="25311" y="6832"/>
                </a:lnTo>
                <a:close/>
              </a:path>
              <a:path w="41275" h="44450">
                <a:moveTo>
                  <a:pt x="24790" y="0"/>
                </a:moveTo>
                <a:lnTo>
                  <a:pt x="16192" y="0"/>
                </a:lnTo>
                <a:lnTo>
                  <a:pt x="16624" y="508"/>
                </a:lnTo>
                <a:lnTo>
                  <a:pt x="17424" y="1371"/>
                </a:lnTo>
                <a:lnTo>
                  <a:pt x="18110" y="2235"/>
                </a:lnTo>
                <a:lnTo>
                  <a:pt x="18465" y="2794"/>
                </a:lnTo>
                <a:lnTo>
                  <a:pt x="22504" y="2794"/>
                </a:lnTo>
                <a:lnTo>
                  <a:pt x="22737" y="2425"/>
                </a:lnTo>
                <a:lnTo>
                  <a:pt x="23545" y="1371"/>
                </a:lnTo>
                <a:lnTo>
                  <a:pt x="24790" y="0"/>
                </a:lnTo>
                <a:close/>
              </a:path>
              <a:path w="41275" h="44450">
                <a:moveTo>
                  <a:pt x="25311" y="508"/>
                </a:moveTo>
                <a:lnTo>
                  <a:pt x="23898" y="1752"/>
                </a:lnTo>
                <a:lnTo>
                  <a:pt x="22783" y="2628"/>
                </a:lnTo>
                <a:lnTo>
                  <a:pt x="22504" y="2794"/>
                </a:lnTo>
                <a:lnTo>
                  <a:pt x="25311" y="2794"/>
                </a:lnTo>
                <a:lnTo>
                  <a:pt x="25311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391064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1015"/>
                </a:moveTo>
                <a:lnTo>
                  <a:pt x="215" y="673"/>
                </a:lnTo>
                <a:lnTo>
                  <a:pt x="406" y="0"/>
                </a:lnTo>
                <a:lnTo>
                  <a:pt x="0" y="0"/>
                </a:lnTo>
                <a:lnTo>
                  <a:pt x="152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377483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76" y="0"/>
                </a:moveTo>
                <a:lnTo>
                  <a:pt x="0" y="139"/>
                </a:lnTo>
                <a:lnTo>
                  <a:pt x="703" y="2057"/>
                </a:lnTo>
                <a:lnTo>
                  <a:pt x="990" y="2768"/>
                </a:lnTo>
                <a:lnTo>
                  <a:pt x="1612" y="1701"/>
                </a:lnTo>
                <a:lnTo>
                  <a:pt x="609" y="622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376825" y="13297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4">
                <a:moveTo>
                  <a:pt x="482" y="0"/>
                </a:moveTo>
                <a:lnTo>
                  <a:pt x="109" y="685"/>
                </a:lnTo>
                <a:lnTo>
                  <a:pt x="0" y="1866"/>
                </a:lnTo>
                <a:lnTo>
                  <a:pt x="127" y="2692"/>
                </a:lnTo>
                <a:lnTo>
                  <a:pt x="330" y="3428"/>
                </a:lnTo>
                <a:lnTo>
                  <a:pt x="685" y="3848"/>
                </a:lnTo>
                <a:lnTo>
                  <a:pt x="1066" y="3200"/>
                </a:lnTo>
                <a:lnTo>
                  <a:pt x="1879" y="1943"/>
                </a:lnTo>
                <a:lnTo>
                  <a:pt x="952" y="685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376723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63" y="0"/>
                </a:moveTo>
                <a:lnTo>
                  <a:pt x="0" y="1117"/>
                </a:lnTo>
                <a:lnTo>
                  <a:pt x="368" y="457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376859" y="1325657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333" y="0"/>
                </a:moveTo>
                <a:lnTo>
                  <a:pt x="596" y="787"/>
                </a:lnTo>
                <a:lnTo>
                  <a:pt x="190" y="1739"/>
                </a:lnTo>
                <a:lnTo>
                  <a:pt x="0" y="2768"/>
                </a:lnTo>
                <a:lnTo>
                  <a:pt x="419" y="3403"/>
                </a:lnTo>
                <a:lnTo>
                  <a:pt x="965" y="2400"/>
                </a:lnTo>
                <a:lnTo>
                  <a:pt x="1409" y="1638"/>
                </a:lnTo>
                <a:lnTo>
                  <a:pt x="1905" y="889"/>
                </a:lnTo>
                <a:lnTo>
                  <a:pt x="1727" y="584"/>
                </a:lnTo>
                <a:lnTo>
                  <a:pt x="1511" y="304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378447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159" y="0"/>
                </a:moveTo>
                <a:lnTo>
                  <a:pt x="1511" y="381"/>
                </a:lnTo>
                <a:lnTo>
                  <a:pt x="838" y="838"/>
                </a:lnTo>
                <a:lnTo>
                  <a:pt x="0" y="1524"/>
                </a:lnTo>
                <a:lnTo>
                  <a:pt x="546" y="2349"/>
                </a:lnTo>
                <a:lnTo>
                  <a:pt x="1136" y="1524"/>
                </a:lnTo>
                <a:lnTo>
                  <a:pt x="1549" y="1003"/>
                </a:lnTo>
                <a:lnTo>
                  <a:pt x="2286" y="190"/>
                </a:lnTo>
                <a:lnTo>
                  <a:pt x="21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380924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15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381166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917" y="0"/>
                </a:moveTo>
                <a:lnTo>
                  <a:pt x="1244" y="253"/>
                </a:lnTo>
                <a:lnTo>
                  <a:pt x="914" y="406"/>
                </a:lnTo>
                <a:lnTo>
                  <a:pt x="0" y="1384"/>
                </a:lnTo>
                <a:lnTo>
                  <a:pt x="1025" y="2997"/>
                </a:lnTo>
                <a:lnTo>
                  <a:pt x="1473" y="3632"/>
                </a:lnTo>
                <a:lnTo>
                  <a:pt x="2119" y="2857"/>
                </a:lnTo>
                <a:lnTo>
                  <a:pt x="3136" y="1727"/>
                </a:lnTo>
                <a:lnTo>
                  <a:pt x="19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383426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63" y="0"/>
                </a:moveTo>
                <a:lnTo>
                  <a:pt x="838" y="419"/>
                </a:lnTo>
                <a:lnTo>
                  <a:pt x="0" y="698"/>
                </a:lnTo>
                <a:lnTo>
                  <a:pt x="660" y="1676"/>
                </a:lnTo>
                <a:lnTo>
                  <a:pt x="1104" y="2286"/>
                </a:lnTo>
                <a:lnTo>
                  <a:pt x="2095" y="1231"/>
                </a:lnTo>
                <a:lnTo>
                  <a:pt x="2603" y="723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384750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358" y="0"/>
                </a:moveTo>
                <a:lnTo>
                  <a:pt x="0" y="1447"/>
                </a:lnTo>
                <a:lnTo>
                  <a:pt x="1028" y="2806"/>
                </a:lnTo>
                <a:lnTo>
                  <a:pt x="1562" y="3416"/>
                </a:lnTo>
                <a:lnTo>
                  <a:pt x="1955" y="3022"/>
                </a:lnTo>
                <a:lnTo>
                  <a:pt x="135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386517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79" y="0"/>
                </a:moveTo>
                <a:lnTo>
                  <a:pt x="0" y="279"/>
                </a:lnTo>
                <a:lnTo>
                  <a:pt x="431" y="76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384557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27" y="0"/>
                </a:moveTo>
                <a:lnTo>
                  <a:pt x="1117" y="635"/>
                </a:lnTo>
                <a:lnTo>
                  <a:pt x="0" y="1892"/>
                </a:lnTo>
                <a:lnTo>
                  <a:pt x="495" y="2501"/>
                </a:lnTo>
                <a:lnTo>
                  <a:pt x="1562" y="3683"/>
                </a:lnTo>
                <a:lnTo>
                  <a:pt x="1955" y="3225"/>
                </a:lnTo>
                <a:lnTo>
                  <a:pt x="2806" y="2324"/>
                </a:lnTo>
                <a:lnTo>
                  <a:pt x="2527" y="914"/>
                </a:lnTo>
                <a:lnTo>
                  <a:pt x="2006" y="342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386363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092" y="0"/>
                </a:moveTo>
                <a:lnTo>
                  <a:pt x="698" y="393"/>
                </a:lnTo>
                <a:lnTo>
                  <a:pt x="0" y="1181"/>
                </a:lnTo>
                <a:lnTo>
                  <a:pt x="1028" y="2260"/>
                </a:lnTo>
                <a:lnTo>
                  <a:pt x="1638" y="2717"/>
                </a:lnTo>
                <a:lnTo>
                  <a:pt x="10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386492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1473" y="0"/>
                </a:moveTo>
                <a:lnTo>
                  <a:pt x="952" y="571"/>
                </a:lnTo>
                <a:lnTo>
                  <a:pt x="0" y="1727"/>
                </a:lnTo>
                <a:lnTo>
                  <a:pt x="1612" y="3060"/>
                </a:lnTo>
                <a:lnTo>
                  <a:pt x="1587" y="2857"/>
                </a:lnTo>
                <a:lnTo>
                  <a:pt x="1813" y="2857"/>
                </a:lnTo>
                <a:lnTo>
                  <a:pt x="2108" y="2527"/>
                </a:lnTo>
                <a:lnTo>
                  <a:pt x="1638" y="152"/>
                </a:lnTo>
                <a:lnTo>
                  <a:pt x="1473" y="0"/>
                </a:lnTo>
                <a:close/>
              </a:path>
              <a:path w="2539" h="3175">
                <a:moveTo>
                  <a:pt x="1813" y="2857"/>
                </a:moveTo>
                <a:lnTo>
                  <a:pt x="1587" y="2857"/>
                </a:lnTo>
                <a:lnTo>
                  <a:pt x="1790" y="28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387918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0"/>
                </a:moveTo>
                <a:lnTo>
                  <a:pt x="0" y="317"/>
                </a:lnTo>
                <a:lnTo>
                  <a:pt x="177" y="444"/>
                </a:lnTo>
                <a:lnTo>
                  <a:pt x="342" y="622"/>
                </a:lnTo>
                <a:lnTo>
                  <a:pt x="508" y="761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382100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93"/>
                </a:lnTo>
                <a:lnTo>
                  <a:pt x="482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379891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0"/>
                </a:moveTo>
                <a:lnTo>
                  <a:pt x="711" y="1498"/>
                </a:lnTo>
                <a:lnTo>
                  <a:pt x="1092" y="2197"/>
                </a:lnTo>
                <a:lnTo>
                  <a:pt x="1650" y="2171"/>
                </a:lnTo>
                <a:lnTo>
                  <a:pt x="2095" y="1308"/>
                </a:lnTo>
                <a:lnTo>
                  <a:pt x="571" y="2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378655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685" y="0"/>
                </a:moveTo>
                <a:lnTo>
                  <a:pt x="0" y="1231"/>
                </a:lnTo>
                <a:lnTo>
                  <a:pt x="571" y="2616"/>
                </a:lnTo>
                <a:lnTo>
                  <a:pt x="901" y="3352"/>
                </a:lnTo>
                <a:lnTo>
                  <a:pt x="1168" y="3543"/>
                </a:lnTo>
                <a:lnTo>
                  <a:pt x="1930" y="2235"/>
                </a:lnTo>
                <a:lnTo>
                  <a:pt x="2247" y="1536"/>
                </a:lnTo>
                <a:lnTo>
                  <a:pt x="1219" y="546"/>
                </a:lnTo>
                <a:lnTo>
                  <a:pt x="6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386812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3279" y="12725"/>
                </a:moveTo>
                <a:lnTo>
                  <a:pt x="2590" y="12725"/>
                </a:lnTo>
                <a:lnTo>
                  <a:pt x="3060" y="12953"/>
                </a:lnTo>
                <a:lnTo>
                  <a:pt x="3340" y="13157"/>
                </a:lnTo>
                <a:lnTo>
                  <a:pt x="3279" y="12725"/>
                </a:lnTo>
                <a:close/>
              </a:path>
              <a:path w="3810" h="13334">
                <a:moveTo>
                  <a:pt x="977" y="0"/>
                </a:moveTo>
                <a:lnTo>
                  <a:pt x="279" y="139"/>
                </a:lnTo>
                <a:lnTo>
                  <a:pt x="0" y="431"/>
                </a:lnTo>
                <a:lnTo>
                  <a:pt x="2539" y="13144"/>
                </a:lnTo>
                <a:lnTo>
                  <a:pt x="2590" y="12725"/>
                </a:lnTo>
                <a:lnTo>
                  <a:pt x="3279" y="12725"/>
                </a:lnTo>
                <a:lnTo>
                  <a:pt x="1498" y="101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382837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76" y="0"/>
                </a:moveTo>
                <a:lnTo>
                  <a:pt x="1058" y="660"/>
                </a:lnTo>
                <a:lnTo>
                  <a:pt x="0" y="1917"/>
                </a:lnTo>
                <a:lnTo>
                  <a:pt x="965" y="3213"/>
                </a:lnTo>
                <a:lnTo>
                  <a:pt x="1498" y="3873"/>
                </a:lnTo>
                <a:lnTo>
                  <a:pt x="2616" y="2628"/>
                </a:lnTo>
                <a:lnTo>
                  <a:pt x="3225" y="1981"/>
                </a:lnTo>
                <a:lnTo>
                  <a:pt x="2152" y="635"/>
                </a:lnTo>
                <a:lnTo>
                  <a:pt x="16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379198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27" y="0"/>
                </a:moveTo>
                <a:lnTo>
                  <a:pt x="1003" y="812"/>
                </a:lnTo>
                <a:lnTo>
                  <a:pt x="457" y="1485"/>
                </a:lnTo>
                <a:lnTo>
                  <a:pt x="0" y="2171"/>
                </a:lnTo>
                <a:lnTo>
                  <a:pt x="1028" y="3644"/>
                </a:lnTo>
                <a:lnTo>
                  <a:pt x="1574" y="4330"/>
                </a:lnTo>
                <a:lnTo>
                  <a:pt x="2641" y="2946"/>
                </a:lnTo>
                <a:lnTo>
                  <a:pt x="3200" y="2260"/>
                </a:lnTo>
                <a:lnTo>
                  <a:pt x="2654" y="1485"/>
                </a:lnTo>
                <a:lnTo>
                  <a:pt x="2158" y="723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380994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12" y="0"/>
                </a:moveTo>
                <a:lnTo>
                  <a:pt x="1054" y="673"/>
                </a:lnTo>
                <a:lnTo>
                  <a:pt x="0" y="2057"/>
                </a:lnTo>
                <a:lnTo>
                  <a:pt x="990" y="3289"/>
                </a:lnTo>
                <a:lnTo>
                  <a:pt x="1524" y="3886"/>
                </a:lnTo>
                <a:lnTo>
                  <a:pt x="2032" y="3238"/>
                </a:lnTo>
                <a:lnTo>
                  <a:pt x="3124" y="1968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382749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87" y="0"/>
                </a:moveTo>
                <a:lnTo>
                  <a:pt x="1028" y="647"/>
                </a:lnTo>
                <a:lnTo>
                  <a:pt x="0" y="1917"/>
                </a:lnTo>
                <a:lnTo>
                  <a:pt x="1054" y="3086"/>
                </a:lnTo>
                <a:lnTo>
                  <a:pt x="1612" y="3619"/>
                </a:lnTo>
                <a:lnTo>
                  <a:pt x="2603" y="2400"/>
                </a:lnTo>
                <a:lnTo>
                  <a:pt x="3136" y="1790"/>
                </a:lnTo>
                <a:lnTo>
                  <a:pt x="2057" y="596"/>
                </a:lnTo>
                <a:lnTo>
                  <a:pt x="158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384609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23" y="0"/>
                </a:moveTo>
                <a:lnTo>
                  <a:pt x="482" y="1219"/>
                </a:lnTo>
                <a:lnTo>
                  <a:pt x="0" y="1828"/>
                </a:lnTo>
                <a:lnTo>
                  <a:pt x="520" y="2349"/>
                </a:lnTo>
                <a:lnTo>
                  <a:pt x="1625" y="3340"/>
                </a:lnTo>
                <a:lnTo>
                  <a:pt x="2095" y="2743"/>
                </a:lnTo>
                <a:lnTo>
                  <a:pt x="3098" y="1587"/>
                </a:lnTo>
                <a:lnTo>
                  <a:pt x="2552" y="1079"/>
                </a:lnTo>
                <a:lnTo>
                  <a:pt x="2019" y="546"/>
                </a:lnTo>
                <a:lnTo>
                  <a:pt x="15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377498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485" y="0"/>
                </a:moveTo>
                <a:lnTo>
                  <a:pt x="990" y="761"/>
                </a:lnTo>
                <a:lnTo>
                  <a:pt x="0" y="2539"/>
                </a:lnTo>
                <a:lnTo>
                  <a:pt x="457" y="3225"/>
                </a:lnTo>
                <a:lnTo>
                  <a:pt x="1409" y="4495"/>
                </a:lnTo>
                <a:lnTo>
                  <a:pt x="1917" y="3721"/>
                </a:lnTo>
                <a:lnTo>
                  <a:pt x="2476" y="2933"/>
                </a:lnTo>
                <a:lnTo>
                  <a:pt x="3060" y="2158"/>
                </a:lnTo>
                <a:lnTo>
                  <a:pt x="1993" y="76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379129" y="132928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50" y="0"/>
                </a:moveTo>
                <a:lnTo>
                  <a:pt x="520" y="1562"/>
                </a:lnTo>
                <a:lnTo>
                  <a:pt x="0" y="2362"/>
                </a:lnTo>
                <a:lnTo>
                  <a:pt x="977" y="3594"/>
                </a:lnTo>
                <a:lnTo>
                  <a:pt x="1485" y="4178"/>
                </a:lnTo>
                <a:lnTo>
                  <a:pt x="2578" y="2603"/>
                </a:lnTo>
                <a:lnTo>
                  <a:pt x="3187" y="1816"/>
                </a:lnTo>
                <a:lnTo>
                  <a:pt x="2654" y="1231"/>
                </a:lnTo>
                <a:lnTo>
                  <a:pt x="2146" y="635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380838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01" y="0"/>
                </a:moveTo>
                <a:lnTo>
                  <a:pt x="1104" y="762"/>
                </a:lnTo>
                <a:lnTo>
                  <a:pt x="0" y="2349"/>
                </a:lnTo>
                <a:lnTo>
                  <a:pt x="1054" y="3505"/>
                </a:lnTo>
                <a:lnTo>
                  <a:pt x="1587" y="4051"/>
                </a:lnTo>
                <a:lnTo>
                  <a:pt x="1727" y="3860"/>
                </a:lnTo>
                <a:lnTo>
                  <a:pt x="1562" y="3403"/>
                </a:lnTo>
                <a:lnTo>
                  <a:pt x="1866" y="3390"/>
                </a:lnTo>
                <a:lnTo>
                  <a:pt x="2040" y="3390"/>
                </a:lnTo>
                <a:lnTo>
                  <a:pt x="2438" y="2819"/>
                </a:lnTo>
                <a:lnTo>
                  <a:pt x="3314" y="1676"/>
                </a:lnTo>
                <a:lnTo>
                  <a:pt x="1701" y="0"/>
                </a:lnTo>
                <a:close/>
              </a:path>
              <a:path w="3810" h="4444">
                <a:moveTo>
                  <a:pt x="2040" y="3390"/>
                </a:moveTo>
                <a:lnTo>
                  <a:pt x="1866" y="3390"/>
                </a:lnTo>
                <a:lnTo>
                  <a:pt x="2032" y="340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383282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117" y="0"/>
                </a:moveTo>
                <a:lnTo>
                  <a:pt x="697" y="520"/>
                </a:lnTo>
                <a:lnTo>
                  <a:pt x="0" y="1511"/>
                </a:lnTo>
                <a:lnTo>
                  <a:pt x="508" y="1574"/>
                </a:lnTo>
                <a:lnTo>
                  <a:pt x="1308" y="1739"/>
                </a:lnTo>
                <a:lnTo>
                  <a:pt x="2247" y="2159"/>
                </a:lnTo>
                <a:lnTo>
                  <a:pt x="2730" y="1511"/>
                </a:lnTo>
                <a:lnTo>
                  <a:pt x="1600" y="48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382673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" y="0"/>
                </a:moveTo>
                <a:lnTo>
                  <a:pt x="241" y="330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385863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419" y="0"/>
                </a:moveTo>
                <a:lnTo>
                  <a:pt x="0" y="571"/>
                </a:lnTo>
                <a:lnTo>
                  <a:pt x="444" y="774"/>
                </a:lnTo>
                <a:lnTo>
                  <a:pt x="927" y="1054"/>
                </a:lnTo>
                <a:lnTo>
                  <a:pt x="1790" y="1663"/>
                </a:lnTo>
                <a:lnTo>
                  <a:pt x="2032" y="1333"/>
                </a:lnTo>
                <a:lnTo>
                  <a:pt x="939" y="469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384315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139"/>
                </a:lnTo>
                <a:lnTo>
                  <a:pt x="203" y="139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383439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88" y="0"/>
                </a:moveTo>
                <a:lnTo>
                  <a:pt x="0" y="177"/>
                </a:lnTo>
                <a:lnTo>
                  <a:pt x="1333" y="1308"/>
                </a:lnTo>
                <a:lnTo>
                  <a:pt x="1777" y="1219"/>
                </a:lnTo>
                <a:lnTo>
                  <a:pt x="1168" y="889"/>
                </a:lnTo>
                <a:lnTo>
                  <a:pt x="596" y="482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377749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81" y="0"/>
                </a:moveTo>
                <a:lnTo>
                  <a:pt x="0" y="1904"/>
                </a:lnTo>
                <a:lnTo>
                  <a:pt x="1041" y="3086"/>
                </a:lnTo>
                <a:lnTo>
                  <a:pt x="1536" y="3606"/>
                </a:lnTo>
                <a:lnTo>
                  <a:pt x="2273" y="2412"/>
                </a:lnTo>
                <a:lnTo>
                  <a:pt x="2667" y="1816"/>
                </a:lnTo>
                <a:lnTo>
                  <a:pt x="1651" y="634"/>
                </a:lnTo>
                <a:lnTo>
                  <a:pt x="11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379533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355" y="1155"/>
                </a:lnTo>
                <a:lnTo>
                  <a:pt x="0" y="1777"/>
                </a:lnTo>
                <a:lnTo>
                  <a:pt x="1066" y="2844"/>
                </a:lnTo>
                <a:lnTo>
                  <a:pt x="1625" y="3365"/>
                </a:lnTo>
                <a:lnTo>
                  <a:pt x="2324" y="2235"/>
                </a:lnTo>
                <a:lnTo>
                  <a:pt x="2692" y="1689"/>
                </a:lnTo>
                <a:lnTo>
                  <a:pt x="2146" y="114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381424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41" y="0"/>
                </a:moveTo>
                <a:lnTo>
                  <a:pt x="0" y="1663"/>
                </a:lnTo>
                <a:lnTo>
                  <a:pt x="1739" y="3213"/>
                </a:lnTo>
                <a:lnTo>
                  <a:pt x="1841" y="3035"/>
                </a:lnTo>
                <a:lnTo>
                  <a:pt x="1587" y="2768"/>
                </a:lnTo>
                <a:lnTo>
                  <a:pt x="1346" y="2476"/>
                </a:lnTo>
                <a:lnTo>
                  <a:pt x="1155" y="2158"/>
                </a:lnTo>
                <a:lnTo>
                  <a:pt x="1841" y="1968"/>
                </a:lnTo>
                <a:lnTo>
                  <a:pt x="2476" y="1930"/>
                </a:lnTo>
                <a:lnTo>
                  <a:pt x="2717" y="1549"/>
                </a:lnTo>
                <a:lnTo>
                  <a:pt x="2146" y="1054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382465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798" y="0"/>
                </a:moveTo>
                <a:lnTo>
                  <a:pt x="38" y="1485"/>
                </a:lnTo>
                <a:lnTo>
                  <a:pt x="0" y="1676"/>
                </a:lnTo>
                <a:lnTo>
                  <a:pt x="557" y="2032"/>
                </a:lnTo>
                <a:lnTo>
                  <a:pt x="1547" y="1816"/>
                </a:lnTo>
                <a:lnTo>
                  <a:pt x="2182" y="1765"/>
                </a:lnTo>
                <a:lnTo>
                  <a:pt x="1827" y="1282"/>
                </a:lnTo>
                <a:lnTo>
                  <a:pt x="1636" y="1028"/>
                </a:lnTo>
                <a:lnTo>
                  <a:pt x="1916" y="939"/>
                </a:lnTo>
                <a:lnTo>
                  <a:pt x="7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380117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0" y="1905"/>
                </a:lnTo>
                <a:lnTo>
                  <a:pt x="2019" y="3276"/>
                </a:lnTo>
                <a:lnTo>
                  <a:pt x="2552" y="2159"/>
                </a:lnTo>
                <a:lnTo>
                  <a:pt x="2870" y="1574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390853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647" y="0"/>
                </a:moveTo>
                <a:lnTo>
                  <a:pt x="0" y="228"/>
                </a:lnTo>
                <a:lnTo>
                  <a:pt x="139" y="1244"/>
                </a:lnTo>
                <a:lnTo>
                  <a:pt x="711" y="1028"/>
                </a:lnTo>
                <a:lnTo>
                  <a:pt x="6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390625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800" y="0"/>
                </a:moveTo>
                <a:lnTo>
                  <a:pt x="0" y="228"/>
                </a:lnTo>
                <a:lnTo>
                  <a:pt x="139" y="1206"/>
                </a:lnTo>
                <a:lnTo>
                  <a:pt x="850" y="977"/>
                </a:lnTo>
                <a:lnTo>
                  <a:pt x="8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390406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39" y="0"/>
                </a:moveTo>
                <a:lnTo>
                  <a:pt x="0" y="228"/>
                </a:lnTo>
                <a:lnTo>
                  <a:pt x="139" y="1143"/>
                </a:lnTo>
                <a:lnTo>
                  <a:pt x="990" y="914"/>
                </a:lnTo>
                <a:lnTo>
                  <a:pt x="9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390190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079" y="0"/>
                </a:moveTo>
                <a:lnTo>
                  <a:pt x="0" y="228"/>
                </a:lnTo>
                <a:lnTo>
                  <a:pt x="114" y="1092"/>
                </a:lnTo>
                <a:lnTo>
                  <a:pt x="1130" y="876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389963" y="132581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231" y="0"/>
                </a:moveTo>
                <a:lnTo>
                  <a:pt x="0" y="215"/>
                </a:lnTo>
                <a:lnTo>
                  <a:pt x="114" y="1041"/>
                </a:lnTo>
                <a:lnTo>
                  <a:pt x="1282" y="812"/>
                </a:lnTo>
                <a:lnTo>
                  <a:pt x="12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389751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371" y="0"/>
                </a:moveTo>
                <a:lnTo>
                  <a:pt x="0" y="228"/>
                </a:lnTo>
                <a:lnTo>
                  <a:pt x="101" y="990"/>
                </a:lnTo>
                <a:lnTo>
                  <a:pt x="1397" y="762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389530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511" y="0"/>
                </a:moveTo>
                <a:lnTo>
                  <a:pt x="0" y="228"/>
                </a:lnTo>
                <a:lnTo>
                  <a:pt x="101" y="927"/>
                </a:lnTo>
                <a:lnTo>
                  <a:pt x="1536" y="698"/>
                </a:lnTo>
                <a:lnTo>
                  <a:pt x="15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383228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01"/>
                </a:lnTo>
                <a:lnTo>
                  <a:pt x="698" y="1828"/>
                </a:lnTo>
                <a:lnTo>
                  <a:pt x="406" y="1066"/>
                </a:lnTo>
                <a:lnTo>
                  <a:pt x="457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381374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27"/>
                </a:lnTo>
                <a:lnTo>
                  <a:pt x="711" y="1866"/>
                </a:lnTo>
                <a:lnTo>
                  <a:pt x="406" y="1104"/>
                </a:lnTo>
                <a:lnTo>
                  <a:pt x="406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379422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4" y="480"/>
                </a:moveTo>
                <a:lnTo>
                  <a:pt x="0" y="977"/>
                </a:lnTo>
                <a:lnTo>
                  <a:pt x="774" y="1841"/>
                </a:lnTo>
                <a:lnTo>
                  <a:pt x="406" y="1117"/>
                </a:lnTo>
                <a:lnTo>
                  <a:pt x="394" y="480"/>
                </a:lnTo>
                <a:close/>
              </a:path>
              <a:path w="1269" h="1905">
                <a:moveTo>
                  <a:pt x="774" y="0"/>
                </a:moveTo>
                <a:lnTo>
                  <a:pt x="393" y="457"/>
                </a:lnTo>
                <a:lnTo>
                  <a:pt x="7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378036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52"/>
                </a:lnTo>
                <a:lnTo>
                  <a:pt x="850" y="1765"/>
                </a:lnTo>
                <a:lnTo>
                  <a:pt x="419" y="1079"/>
                </a:lnTo>
                <a:lnTo>
                  <a:pt x="393" y="469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381234" y="133320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68" y="0"/>
                </a:moveTo>
                <a:lnTo>
                  <a:pt x="0" y="482"/>
                </a:lnTo>
                <a:lnTo>
                  <a:pt x="838" y="1295"/>
                </a:lnTo>
                <a:lnTo>
                  <a:pt x="419" y="596"/>
                </a:lnTo>
                <a:lnTo>
                  <a:pt x="3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385009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77"/>
                </a:lnTo>
                <a:lnTo>
                  <a:pt x="863" y="1790"/>
                </a:lnTo>
                <a:lnTo>
                  <a:pt x="419" y="1079"/>
                </a:lnTo>
                <a:lnTo>
                  <a:pt x="393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383110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31" y="1054"/>
                </a:lnTo>
                <a:lnTo>
                  <a:pt x="431" y="457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384958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00" y="0"/>
                </a:moveTo>
                <a:lnTo>
                  <a:pt x="0" y="914"/>
                </a:lnTo>
                <a:lnTo>
                  <a:pt x="774" y="1790"/>
                </a:lnTo>
                <a:lnTo>
                  <a:pt x="419" y="1054"/>
                </a:lnTo>
                <a:lnTo>
                  <a:pt x="419" y="469"/>
                </a:lnTo>
                <a:lnTo>
                  <a:pt x="8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381472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8" y="0"/>
                </a:moveTo>
                <a:lnTo>
                  <a:pt x="0" y="838"/>
                </a:lnTo>
                <a:lnTo>
                  <a:pt x="698" y="1778"/>
                </a:lnTo>
                <a:lnTo>
                  <a:pt x="406" y="1028"/>
                </a:lnTo>
                <a:lnTo>
                  <a:pt x="469" y="419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379499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889"/>
                </a:lnTo>
                <a:lnTo>
                  <a:pt x="749" y="1765"/>
                </a:lnTo>
                <a:lnTo>
                  <a:pt x="406" y="1041"/>
                </a:lnTo>
                <a:lnTo>
                  <a:pt x="431" y="431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377781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711" y="0"/>
                </a:moveTo>
                <a:lnTo>
                  <a:pt x="0" y="1041"/>
                </a:lnTo>
                <a:lnTo>
                  <a:pt x="635" y="2019"/>
                </a:lnTo>
                <a:lnTo>
                  <a:pt x="330" y="1244"/>
                </a:lnTo>
                <a:lnTo>
                  <a:pt x="355" y="533"/>
                </a:lnTo>
                <a:lnTo>
                  <a:pt x="7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379907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22" y="0"/>
                </a:moveTo>
                <a:lnTo>
                  <a:pt x="0" y="977"/>
                </a:lnTo>
                <a:lnTo>
                  <a:pt x="838" y="1803"/>
                </a:lnTo>
                <a:lnTo>
                  <a:pt x="419" y="1104"/>
                </a:lnTo>
                <a:lnTo>
                  <a:pt x="330" y="647"/>
                </a:lnTo>
                <a:lnTo>
                  <a:pt x="6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380512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09" y="0"/>
                </a:moveTo>
                <a:lnTo>
                  <a:pt x="0" y="1054"/>
                </a:lnTo>
                <a:lnTo>
                  <a:pt x="927" y="1752"/>
                </a:lnTo>
                <a:lnTo>
                  <a:pt x="419" y="1117"/>
                </a:lnTo>
                <a:lnTo>
                  <a:pt x="304" y="533"/>
                </a:lnTo>
                <a:lnTo>
                  <a:pt x="6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386864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96" y="0"/>
                </a:moveTo>
                <a:lnTo>
                  <a:pt x="0" y="762"/>
                </a:lnTo>
                <a:lnTo>
                  <a:pt x="673" y="1409"/>
                </a:lnTo>
                <a:lnTo>
                  <a:pt x="342" y="863"/>
                </a:lnTo>
                <a:lnTo>
                  <a:pt x="317" y="368"/>
                </a:lnTo>
                <a:lnTo>
                  <a:pt x="5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381890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27" y="0"/>
                </a:moveTo>
                <a:lnTo>
                  <a:pt x="120" y="647"/>
                </a:lnTo>
                <a:lnTo>
                  <a:pt x="0" y="1079"/>
                </a:lnTo>
                <a:lnTo>
                  <a:pt x="756" y="1790"/>
                </a:lnTo>
                <a:lnTo>
                  <a:pt x="324" y="1079"/>
                </a:lnTo>
                <a:lnTo>
                  <a:pt x="210" y="647"/>
                </a:lnTo>
                <a:lnTo>
                  <a:pt x="5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382681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739" y="0"/>
                </a:moveTo>
                <a:lnTo>
                  <a:pt x="825" y="114"/>
                </a:lnTo>
                <a:lnTo>
                  <a:pt x="0" y="419"/>
                </a:lnTo>
                <a:lnTo>
                  <a:pt x="1028" y="393"/>
                </a:lnTo>
                <a:lnTo>
                  <a:pt x="3234" y="393"/>
                </a:lnTo>
                <a:lnTo>
                  <a:pt x="2794" y="114"/>
                </a:lnTo>
                <a:lnTo>
                  <a:pt x="1739" y="0"/>
                </a:lnTo>
                <a:close/>
              </a:path>
              <a:path w="3810" h="634">
                <a:moveTo>
                  <a:pt x="3234" y="393"/>
                </a:moveTo>
                <a:lnTo>
                  <a:pt x="1028" y="393"/>
                </a:lnTo>
                <a:lnTo>
                  <a:pt x="3276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383082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495" y="1028"/>
                </a:lnTo>
                <a:lnTo>
                  <a:pt x="1295" y="1968"/>
                </a:lnTo>
                <a:lnTo>
                  <a:pt x="2235" y="2730"/>
                </a:lnTo>
                <a:lnTo>
                  <a:pt x="3124" y="2882"/>
                </a:lnTo>
                <a:lnTo>
                  <a:pt x="3619" y="3035"/>
                </a:lnTo>
                <a:lnTo>
                  <a:pt x="3464" y="2730"/>
                </a:lnTo>
                <a:lnTo>
                  <a:pt x="3251" y="2184"/>
                </a:lnTo>
                <a:lnTo>
                  <a:pt x="4747" y="2184"/>
                </a:lnTo>
                <a:lnTo>
                  <a:pt x="3619" y="1117"/>
                </a:lnTo>
                <a:lnTo>
                  <a:pt x="1778" y="165"/>
                </a:lnTo>
                <a:lnTo>
                  <a:pt x="0" y="0"/>
                </a:lnTo>
                <a:close/>
              </a:path>
              <a:path w="5080" h="3175">
                <a:moveTo>
                  <a:pt x="4747" y="2184"/>
                </a:moveTo>
                <a:lnTo>
                  <a:pt x="4165" y="2184"/>
                </a:lnTo>
                <a:lnTo>
                  <a:pt x="5016" y="2438"/>
                </a:lnTo>
                <a:lnTo>
                  <a:pt x="4747" y="21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391582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65" y="0"/>
                </a:moveTo>
                <a:lnTo>
                  <a:pt x="0" y="1066"/>
                </a:lnTo>
                <a:lnTo>
                  <a:pt x="228" y="1333"/>
                </a:lnTo>
                <a:lnTo>
                  <a:pt x="685" y="1981"/>
                </a:lnTo>
                <a:lnTo>
                  <a:pt x="800" y="1219"/>
                </a:lnTo>
                <a:lnTo>
                  <a:pt x="796" y="711"/>
                </a:lnTo>
                <a:lnTo>
                  <a:pt x="419" y="254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388642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0"/>
                </a:moveTo>
                <a:lnTo>
                  <a:pt x="139" y="571"/>
                </a:lnTo>
                <a:lnTo>
                  <a:pt x="355" y="1130"/>
                </a:lnTo>
                <a:lnTo>
                  <a:pt x="647" y="1676"/>
                </a:lnTo>
                <a:lnTo>
                  <a:pt x="1181" y="1930"/>
                </a:lnTo>
                <a:lnTo>
                  <a:pt x="1485" y="2133"/>
                </a:lnTo>
                <a:lnTo>
                  <a:pt x="1231" y="1562"/>
                </a:lnTo>
                <a:lnTo>
                  <a:pt x="1028" y="977"/>
                </a:lnTo>
                <a:lnTo>
                  <a:pt x="889" y="355"/>
                </a:lnTo>
                <a:lnTo>
                  <a:pt x="508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383359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4855" y="2120"/>
                </a:moveTo>
                <a:lnTo>
                  <a:pt x="3416" y="2120"/>
                </a:lnTo>
                <a:lnTo>
                  <a:pt x="4241" y="2158"/>
                </a:lnTo>
                <a:lnTo>
                  <a:pt x="5168" y="2400"/>
                </a:lnTo>
                <a:lnTo>
                  <a:pt x="4855" y="2120"/>
                </a:lnTo>
                <a:close/>
              </a:path>
              <a:path w="5714" h="2540">
                <a:moveTo>
                  <a:pt x="1193" y="0"/>
                </a:moveTo>
                <a:lnTo>
                  <a:pt x="0" y="177"/>
                </a:lnTo>
                <a:lnTo>
                  <a:pt x="711" y="1003"/>
                </a:lnTo>
                <a:lnTo>
                  <a:pt x="1689" y="1689"/>
                </a:lnTo>
                <a:lnTo>
                  <a:pt x="2755" y="2146"/>
                </a:lnTo>
                <a:lnTo>
                  <a:pt x="3416" y="2120"/>
                </a:lnTo>
                <a:lnTo>
                  <a:pt x="4855" y="2120"/>
                </a:lnTo>
                <a:lnTo>
                  <a:pt x="4584" y="1879"/>
                </a:lnTo>
                <a:lnTo>
                  <a:pt x="4076" y="1295"/>
                </a:lnTo>
                <a:lnTo>
                  <a:pt x="3670" y="647"/>
                </a:lnTo>
                <a:lnTo>
                  <a:pt x="2489" y="203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389720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65" y="0"/>
                </a:moveTo>
                <a:lnTo>
                  <a:pt x="0" y="1651"/>
                </a:lnTo>
                <a:lnTo>
                  <a:pt x="421" y="3149"/>
                </a:lnTo>
                <a:lnTo>
                  <a:pt x="1208" y="4572"/>
                </a:lnTo>
                <a:lnTo>
                  <a:pt x="1894" y="5118"/>
                </a:lnTo>
                <a:lnTo>
                  <a:pt x="2504" y="5753"/>
                </a:lnTo>
                <a:lnTo>
                  <a:pt x="3012" y="6477"/>
                </a:lnTo>
                <a:lnTo>
                  <a:pt x="2643" y="5448"/>
                </a:lnTo>
                <a:lnTo>
                  <a:pt x="2595" y="5118"/>
                </a:lnTo>
                <a:lnTo>
                  <a:pt x="2478" y="2768"/>
                </a:lnTo>
                <a:lnTo>
                  <a:pt x="1869" y="1651"/>
                </a:lnTo>
                <a:lnTo>
                  <a:pt x="1043" y="685"/>
                </a:lnTo>
                <a:lnTo>
                  <a:pt x="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384912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2108" y="0"/>
                </a:moveTo>
                <a:lnTo>
                  <a:pt x="0" y="508"/>
                </a:lnTo>
                <a:lnTo>
                  <a:pt x="584" y="1079"/>
                </a:lnTo>
                <a:lnTo>
                  <a:pt x="1308" y="1549"/>
                </a:lnTo>
                <a:lnTo>
                  <a:pt x="2082" y="1905"/>
                </a:lnTo>
                <a:lnTo>
                  <a:pt x="6032" y="1968"/>
                </a:lnTo>
                <a:lnTo>
                  <a:pt x="6413" y="1955"/>
                </a:lnTo>
                <a:lnTo>
                  <a:pt x="4635" y="660"/>
                </a:lnTo>
                <a:lnTo>
                  <a:pt x="21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387013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1016" y="2209"/>
                </a:lnTo>
                <a:lnTo>
                  <a:pt x="3492" y="4013"/>
                </a:lnTo>
                <a:lnTo>
                  <a:pt x="5905" y="4394"/>
                </a:lnTo>
                <a:lnTo>
                  <a:pt x="4838" y="2209"/>
                </a:lnTo>
                <a:lnTo>
                  <a:pt x="2438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395811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1015"/>
                </a:moveTo>
                <a:lnTo>
                  <a:pt x="406" y="0"/>
                </a:lnTo>
                <a:lnTo>
                  <a:pt x="0" y="0"/>
                </a:lnTo>
                <a:lnTo>
                  <a:pt x="190" y="673"/>
                </a:lnTo>
                <a:lnTo>
                  <a:pt x="254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408184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536" y="0"/>
                </a:moveTo>
                <a:lnTo>
                  <a:pt x="908" y="736"/>
                </a:lnTo>
                <a:lnTo>
                  <a:pt x="0" y="1701"/>
                </a:lnTo>
                <a:lnTo>
                  <a:pt x="622" y="2768"/>
                </a:lnTo>
                <a:lnTo>
                  <a:pt x="1438" y="62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08577" y="1329721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397" y="0"/>
                </a:moveTo>
                <a:lnTo>
                  <a:pt x="927" y="685"/>
                </a:lnTo>
                <a:lnTo>
                  <a:pt x="0" y="1943"/>
                </a:lnTo>
                <a:lnTo>
                  <a:pt x="812" y="3200"/>
                </a:lnTo>
                <a:lnTo>
                  <a:pt x="1181" y="3848"/>
                </a:lnTo>
                <a:lnTo>
                  <a:pt x="1549" y="3428"/>
                </a:lnTo>
                <a:lnTo>
                  <a:pt x="1727" y="2692"/>
                </a:lnTo>
                <a:lnTo>
                  <a:pt x="1877" y="1943"/>
                </a:lnTo>
                <a:lnTo>
                  <a:pt x="1955" y="1003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410199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55" y="1117"/>
                </a:moveTo>
                <a:lnTo>
                  <a:pt x="342" y="368"/>
                </a:lnTo>
                <a:lnTo>
                  <a:pt x="292" y="0"/>
                </a:lnTo>
                <a:lnTo>
                  <a:pt x="0" y="457"/>
                </a:lnTo>
                <a:lnTo>
                  <a:pt x="355" y="11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08501" y="1325657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84" y="0"/>
                </a:moveTo>
                <a:lnTo>
                  <a:pt x="0" y="889"/>
                </a:lnTo>
                <a:lnTo>
                  <a:pt x="567" y="1739"/>
                </a:lnTo>
                <a:lnTo>
                  <a:pt x="952" y="2400"/>
                </a:lnTo>
                <a:lnTo>
                  <a:pt x="1498" y="3403"/>
                </a:lnTo>
                <a:lnTo>
                  <a:pt x="1917" y="2768"/>
                </a:lnTo>
                <a:lnTo>
                  <a:pt x="1727" y="1739"/>
                </a:lnTo>
                <a:lnTo>
                  <a:pt x="1320" y="787"/>
                </a:lnTo>
                <a:lnTo>
                  <a:pt x="58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406545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27" y="0"/>
                </a:moveTo>
                <a:lnTo>
                  <a:pt x="0" y="190"/>
                </a:lnTo>
                <a:lnTo>
                  <a:pt x="723" y="1003"/>
                </a:lnTo>
                <a:lnTo>
                  <a:pt x="1282" y="1676"/>
                </a:lnTo>
                <a:lnTo>
                  <a:pt x="1739" y="2349"/>
                </a:lnTo>
                <a:lnTo>
                  <a:pt x="2286" y="1524"/>
                </a:lnTo>
                <a:lnTo>
                  <a:pt x="1447" y="838"/>
                </a:lnTo>
                <a:lnTo>
                  <a:pt x="787" y="381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406074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228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402975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219" y="0"/>
                </a:moveTo>
                <a:lnTo>
                  <a:pt x="939" y="431"/>
                </a:lnTo>
                <a:lnTo>
                  <a:pt x="0" y="1727"/>
                </a:lnTo>
                <a:lnTo>
                  <a:pt x="1130" y="2997"/>
                </a:lnTo>
                <a:lnTo>
                  <a:pt x="1663" y="3632"/>
                </a:lnTo>
                <a:lnTo>
                  <a:pt x="2222" y="2857"/>
                </a:lnTo>
                <a:lnTo>
                  <a:pt x="3149" y="1384"/>
                </a:lnTo>
                <a:lnTo>
                  <a:pt x="2222" y="406"/>
                </a:lnTo>
                <a:lnTo>
                  <a:pt x="1892" y="253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401261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27" y="0"/>
                </a:moveTo>
                <a:lnTo>
                  <a:pt x="0" y="723"/>
                </a:lnTo>
                <a:lnTo>
                  <a:pt x="508" y="1231"/>
                </a:lnTo>
                <a:lnTo>
                  <a:pt x="1485" y="2286"/>
                </a:lnTo>
                <a:lnTo>
                  <a:pt x="2324" y="1117"/>
                </a:lnTo>
                <a:lnTo>
                  <a:pt x="2590" y="698"/>
                </a:lnTo>
                <a:lnTo>
                  <a:pt x="1752" y="419"/>
                </a:lnTo>
                <a:lnTo>
                  <a:pt x="927" y="190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400574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3022"/>
                </a:lnTo>
                <a:lnTo>
                  <a:pt x="406" y="3416"/>
                </a:lnTo>
                <a:lnTo>
                  <a:pt x="927" y="2806"/>
                </a:lnTo>
                <a:lnTo>
                  <a:pt x="1968" y="144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400330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0"/>
                </a:moveTo>
                <a:lnTo>
                  <a:pt x="0" y="762"/>
                </a:lnTo>
                <a:lnTo>
                  <a:pt x="419" y="279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399915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79" y="0"/>
                </a:moveTo>
                <a:lnTo>
                  <a:pt x="279" y="914"/>
                </a:lnTo>
                <a:lnTo>
                  <a:pt x="0" y="2324"/>
                </a:lnTo>
                <a:lnTo>
                  <a:pt x="850" y="3225"/>
                </a:lnTo>
                <a:lnTo>
                  <a:pt x="1244" y="3683"/>
                </a:lnTo>
                <a:lnTo>
                  <a:pt x="2311" y="2501"/>
                </a:lnTo>
                <a:lnTo>
                  <a:pt x="2806" y="1892"/>
                </a:lnTo>
                <a:lnTo>
                  <a:pt x="1676" y="635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399301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533" y="0"/>
                </a:moveTo>
                <a:lnTo>
                  <a:pt x="0" y="2717"/>
                </a:lnTo>
                <a:lnTo>
                  <a:pt x="596" y="2260"/>
                </a:lnTo>
                <a:lnTo>
                  <a:pt x="1625" y="1181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398689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745" y="2857"/>
                </a:moveTo>
                <a:lnTo>
                  <a:pt x="520" y="2857"/>
                </a:lnTo>
                <a:lnTo>
                  <a:pt x="495" y="3060"/>
                </a:lnTo>
                <a:lnTo>
                  <a:pt x="745" y="2857"/>
                </a:lnTo>
                <a:close/>
              </a:path>
              <a:path w="2539" h="3175">
                <a:moveTo>
                  <a:pt x="622" y="0"/>
                </a:moveTo>
                <a:lnTo>
                  <a:pt x="457" y="152"/>
                </a:lnTo>
                <a:lnTo>
                  <a:pt x="0" y="2527"/>
                </a:lnTo>
                <a:lnTo>
                  <a:pt x="330" y="2882"/>
                </a:lnTo>
                <a:lnTo>
                  <a:pt x="520" y="2857"/>
                </a:lnTo>
                <a:lnTo>
                  <a:pt x="745" y="2857"/>
                </a:lnTo>
                <a:lnTo>
                  <a:pt x="1574" y="2184"/>
                </a:lnTo>
                <a:lnTo>
                  <a:pt x="2095" y="1727"/>
                </a:lnTo>
                <a:lnTo>
                  <a:pt x="1638" y="1143"/>
                </a:lnTo>
                <a:lnTo>
                  <a:pt x="1155" y="571"/>
                </a:lnTo>
                <a:lnTo>
                  <a:pt x="6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398852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3" y="0"/>
                </a:moveTo>
                <a:lnTo>
                  <a:pt x="0" y="761"/>
                </a:lnTo>
                <a:lnTo>
                  <a:pt x="165" y="622"/>
                </a:lnTo>
                <a:lnTo>
                  <a:pt x="330" y="444"/>
                </a:lnTo>
                <a:lnTo>
                  <a:pt x="507" y="317"/>
                </a:lnTo>
                <a:lnTo>
                  <a:pt x="2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404682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17" y="0"/>
                </a:moveTo>
                <a:lnTo>
                  <a:pt x="0" y="203"/>
                </a:lnTo>
                <a:lnTo>
                  <a:pt x="495" y="393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405296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70" y="0"/>
                </a:moveTo>
                <a:lnTo>
                  <a:pt x="1498" y="292"/>
                </a:lnTo>
                <a:lnTo>
                  <a:pt x="838" y="762"/>
                </a:lnTo>
                <a:lnTo>
                  <a:pt x="0" y="1308"/>
                </a:lnTo>
                <a:lnTo>
                  <a:pt x="381" y="2133"/>
                </a:lnTo>
                <a:lnTo>
                  <a:pt x="1003" y="2197"/>
                </a:lnTo>
                <a:lnTo>
                  <a:pt x="1476" y="1308"/>
                </a:lnTo>
                <a:lnTo>
                  <a:pt x="207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06383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536" y="0"/>
                </a:moveTo>
                <a:lnTo>
                  <a:pt x="1028" y="546"/>
                </a:lnTo>
                <a:lnTo>
                  <a:pt x="0" y="1536"/>
                </a:lnTo>
                <a:lnTo>
                  <a:pt x="304" y="2235"/>
                </a:lnTo>
                <a:lnTo>
                  <a:pt x="1079" y="3543"/>
                </a:lnTo>
                <a:lnTo>
                  <a:pt x="1346" y="3352"/>
                </a:lnTo>
                <a:lnTo>
                  <a:pt x="2247" y="1231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397130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2362" y="0"/>
                </a:moveTo>
                <a:lnTo>
                  <a:pt x="1841" y="101"/>
                </a:lnTo>
                <a:lnTo>
                  <a:pt x="0" y="13157"/>
                </a:lnTo>
                <a:lnTo>
                  <a:pt x="279" y="12953"/>
                </a:lnTo>
                <a:lnTo>
                  <a:pt x="736" y="12725"/>
                </a:lnTo>
                <a:lnTo>
                  <a:pt x="883" y="12725"/>
                </a:lnTo>
                <a:lnTo>
                  <a:pt x="3340" y="431"/>
                </a:lnTo>
                <a:lnTo>
                  <a:pt x="3048" y="139"/>
                </a:lnTo>
                <a:lnTo>
                  <a:pt x="2362" y="0"/>
                </a:lnTo>
                <a:close/>
              </a:path>
              <a:path w="3810" h="13334">
                <a:moveTo>
                  <a:pt x="883" y="12725"/>
                </a:moveTo>
                <a:lnTo>
                  <a:pt x="736" y="12725"/>
                </a:lnTo>
                <a:lnTo>
                  <a:pt x="800" y="13144"/>
                </a:lnTo>
                <a:lnTo>
                  <a:pt x="883" y="127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401219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49" y="0"/>
                </a:moveTo>
                <a:lnTo>
                  <a:pt x="0" y="1981"/>
                </a:lnTo>
                <a:lnTo>
                  <a:pt x="1739" y="3873"/>
                </a:lnTo>
                <a:lnTo>
                  <a:pt x="2260" y="3213"/>
                </a:lnTo>
                <a:lnTo>
                  <a:pt x="3225" y="1917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404874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485" y="0"/>
                </a:moveTo>
                <a:lnTo>
                  <a:pt x="558" y="1485"/>
                </a:lnTo>
                <a:lnTo>
                  <a:pt x="0" y="2260"/>
                </a:lnTo>
                <a:lnTo>
                  <a:pt x="571" y="2946"/>
                </a:lnTo>
                <a:lnTo>
                  <a:pt x="1638" y="4330"/>
                </a:lnTo>
                <a:lnTo>
                  <a:pt x="2184" y="3644"/>
                </a:lnTo>
                <a:lnTo>
                  <a:pt x="2705" y="2921"/>
                </a:lnTo>
                <a:lnTo>
                  <a:pt x="3200" y="2171"/>
                </a:lnTo>
                <a:lnTo>
                  <a:pt x="2730" y="1485"/>
                </a:lnTo>
                <a:lnTo>
                  <a:pt x="2209" y="812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403185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485" y="0"/>
                </a:moveTo>
                <a:lnTo>
                  <a:pt x="0" y="1968"/>
                </a:lnTo>
                <a:lnTo>
                  <a:pt x="1066" y="3238"/>
                </a:lnTo>
                <a:lnTo>
                  <a:pt x="1574" y="3886"/>
                </a:lnTo>
                <a:lnTo>
                  <a:pt x="2603" y="2679"/>
                </a:lnTo>
                <a:lnTo>
                  <a:pt x="3098" y="2057"/>
                </a:lnTo>
                <a:lnTo>
                  <a:pt x="2044" y="673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401402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62" y="0"/>
                </a:moveTo>
                <a:lnTo>
                  <a:pt x="533" y="1206"/>
                </a:lnTo>
                <a:lnTo>
                  <a:pt x="0" y="1790"/>
                </a:lnTo>
                <a:lnTo>
                  <a:pt x="1100" y="3086"/>
                </a:lnTo>
                <a:lnTo>
                  <a:pt x="1511" y="3619"/>
                </a:lnTo>
                <a:lnTo>
                  <a:pt x="2138" y="3009"/>
                </a:lnTo>
                <a:lnTo>
                  <a:pt x="3124" y="1917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99570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79" y="546"/>
                </a:lnTo>
                <a:lnTo>
                  <a:pt x="558" y="1079"/>
                </a:lnTo>
                <a:lnTo>
                  <a:pt x="0" y="1587"/>
                </a:lnTo>
                <a:lnTo>
                  <a:pt x="533" y="2158"/>
                </a:lnTo>
                <a:lnTo>
                  <a:pt x="1016" y="2743"/>
                </a:lnTo>
                <a:lnTo>
                  <a:pt x="1473" y="3340"/>
                </a:lnTo>
                <a:lnTo>
                  <a:pt x="2565" y="2349"/>
                </a:lnTo>
                <a:lnTo>
                  <a:pt x="3098" y="1828"/>
                </a:lnTo>
                <a:lnTo>
                  <a:pt x="2508" y="107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406723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574" y="0"/>
                </a:moveTo>
                <a:lnTo>
                  <a:pt x="1054" y="761"/>
                </a:lnTo>
                <a:lnTo>
                  <a:pt x="0" y="2158"/>
                </a:lnTo>
                <a:lnTo>
                  <a:pt x="584" y="2933"/>
                </a:lnTo>
                <a:lnTo>
                  <a:pt x="1650" y="4495"/>
                </a:lnTo>
                <a:lnTo>
                  <a:pt x="2590" y="3225"/>
                </a:lnTo>
                <a:lnTo>
                  <a:pt x="3060" y="2539"/>
                </a:lnTo>
                <a:lnTo>
                  <a:pt x="2070" y="761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404962" y="132928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36" y="0"/>
                </a:moveTo>
                <a:lnTo>
                  <a:pt x="546" y="1231"/>
                </a:lnTo>
                <a:lnTo>
                  <a:pt x="0" y="1816"/>
                </a:lnTo>
                <a:lnTo>
                  <a:pt x="609" y="2603"/>
                </a:lnTo>
                <a:lnTo>
                  <a:pt x="1701" y="4178"/>
                </a:lnTo>
                <a:lnTo>
                  <a:pt x="2717" y="2984"/>
                </a:lnTo>
                <a:lnTo>
                  <a:pt x="3187" y="2362"/>
                </a:lnTo>
                <a:lnTo>
                  <a:pt x="2666" y="156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403125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2376" y="3390"/>
                </a:moveTo>
                <a:lnTo>
                  <a:pt x="1447" y="3390"/>
                </a:lnTo>
                <a:lnTo>
                  <a:pt x="1765" y="3403"/>
                </a:lnTo>
                <a:lnTo>
                  <a:pt x="1727" y="4051"/>
                </a:lnTo>
                <a:lnTo>
                  <a:pt x="2376" y="3390"/>
                </a:lnTo>
                <a:close/>
              </a:path>
              <a:path w="3810" h="4444">
                <a:moveTo>
                  <a:pt x="1612" y="0"/>
                </a:moveTo>
                <a:lnTo>
                  <a:pt x="558" y="1117"/>
                </a:lnTo>
                <a:lnTo>
                  <a:pt x="0" y="1676"/>
                </a:lnTo>
                <a:lnTo>
                  <a:pt x="529" y="2349"/>
                </a:lnTo>
                <a:lnTo>
                  <a:pt x="1282" y="3403"/>
                </a:lnTo>
                <a:lnTo>
                  <a:pt x="1447" y="3390"/>
                </a:lnTo>
                <a:lnTo>
                  <a:pt x="2376" y="3390"/>
                </a:lnTo>
                <a:lnTo>
                  <a:pt x="3314" y="2349"/>
                </a:lnTo>
                <a:lnTo>
                  <a:pt x="2209" y="762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401257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625" y="0"/>
                </a:moveTo>
                <a:lnTo>
                  <a:pt x="558" y="1016"/>
                </a:lnTo>
                <a:lnTo>
                  <a:pt x="0" y="1511"/>
                </a:lnTo>
                <a:lnTo>
                  <a:pt x="482" y="2159"/>
                </a:lnTo>
                <a:lnTo>
                  <a:pt x="1435" y="1739"/>
                </a:lnTo>
                <a:lnTo>
                  <a:pt x="2235" y="1574"/>
                </a:lnTo>
                <a:lnTo>
                  <a:pt x="2743" y="1511"/>
                </a:lnTo>
                <a:lnTo>
                  <a:pt x="2006" y="482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404360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30"/>
                </a:lnTo>
                <a:lnTo>
                  <a:pt x="241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399388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612" y="0"/>
                </a:moveTo>
                <a:lnTo>
                  <a:pt x="952" y="571"/>
                </a:lnTo>
                <a:lnTo>
                  <a:pt x="0" y="1333"/>
                </a:lnTo>
                <a:lnTo>
                  <a:pt x="241" y="1663"/>
                </a:lnTo>
                <a:lnTo>
                  <a:pt x="1104" y="1054"/>
                </a:lnTo>
                <a:lnTo>
                  <a:pt x="1574" y="774"/>
                </a:lnTo>
                <a:lnTo>
                  <a:pt x="2031" y="571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402759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26" y="0"/>
                </a:moveTo>
                <a:lnTo>
                  <a:pt x="0" y="139"/>
                </a:lnTo>
                <a:lnTo>
                  <a:pt x="203" y="139"/>
                </a:lnTo>
                <a:lnTo>
                  <a:pt x="12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402056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701" y="0"/>
                </a:moveTo>
                <a:lnTo>
                  <a:pt x="1193" y="482"/>
                </a:lnTo>
                <a:lnTo>
                  <a:pt x="622" y="889"/>
                </a:lnTo>
                <a:lnTo>
                  <a:pt x="0" y="1219"/>
                </a:lnTo>
                <a:lnTo>
                  <a:pt x="457" y="1308"/>
                </a:lnTo>
                <a:lnTo>
                  <a:pt x="1790" y="177"/>
                </a:lnTo>
                <a:lnTo>
                  <a:pt x="17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06874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485" y="0"/>
                </a:moveTo>
                <a:lnTo>
                  <a:pt x="1003" y="634"/>
                </a:lnTo>
                <a:lnTo>
                  <a:pt x="0" y="1816"/>
                </a:lnTo>
                <a:lnTo>
                  <a:pt x="1117" y="3606"/>
                </a:lnTo>
                <a:lnTo>
                  <a:pt x="2133" y="2527"/>
                </a:lnTo>
                <a:lnTo>
                  <a:pt x="2654" y="1904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05057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533" y="1142"/>
                </a:lnTo>
                <a:lnTo>
                  <a:pt x="0" y="1689"/>
                </a:lnTo>
                <a:lnTo>
                  <a:pt x="754" y="2844"/>
                </a:lnTo>
                <a:lnTo>
                  <a:pt x="1066" y="3365"/>
                </a:lnTo>
                <a:lnTo>
                  <a:pt x="1676" y="2793"/>
                </a:lnTo>
                <a:lnTo>
                  <a:pt x="2692" y="1777"/>
                </a:lnTo>
                <a:lnTo>
                  <a:pt x="1955" y="571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403140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650" y="0"/>
                </a:moveTo>
                <a:lnTo>
                  <a:pt x="571" y="1054"/>
                </a:lnTo>
                <a:lnTo>
                  <a:pt x="0" y="1549"/>
                </a:lnTo>
                <a:lnTo>
                  <a:pt x="241" y="1930"/>
                </a:lnTo>
                <a:lnTo>
                  <a:pt x="876" y="1968"/>
                </a:lnTo>
                <a:lnTo>
                  <a:pt x="1574" y="2158"/>
                </a:lnTo>
                <a:lnTo>
                  <a:pt x="1130" y="2768"/>
                </a:lnTo>
                <a:lnTo>
                  <a:pt x="876" y="3035"/>
                </a:lnTo>
                <a:lnTo>
                  <a:pt x="977" y="3213"/>
                </a:lnTo>
                <a:lnTo>
                  <a:pt x="2717" y="1663"/>
                </a:lnTo>
                <a:lnTo>
                  <a:pt x="2031" y="546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402603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19" y="0"/>
                </a:moveTo>
                <a:lnTo>
                  <a:pt x="301" y="939"/>
                </a:lnTo>
                <a:lnTo>
                  <a:pt x="555" y="1028"/>
                </a:lnTo>
                <a:lnTo>
                  <a:pt x="377" y="1282"/>
                </a:lnTo>
                <a:lnTo>
                  <a:pt x="0" y="1651"/>
                </a:lnTo>
                <a:lnTo>
                  <a:pt x="657" y="1816"/>
                </a:lnTo>
                <a:lnTo>
                  <a:pt x="1660" y="2032"/>
                </a:lnTo>
                <a:lnTo>
                  <a:pt x="2205" y="1676"/>
                </a:lnTo>
                <a:lnTo>
                  <a:pt x="2169" y="1485"/>
                </a:lnTo>
                <a:lnTo>
                  <a:pt x="1910" y="939"/>
                </a:lnTo>
                <a:lnTo>
                  <a:pt x="1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404296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52" y="0"/>
                </a:moveTo>
                <a:lnTo>
                  <a:pt x="0" y="1574"/>
                </a:lnTo>
                <a:lnTo>
                  <a:pt x="850" y="3276"/>
                </a:lnTo>
                <a:lnTo>
                  <a:pt x="2349" y="2273"/>
                </a:lnTo>
                <a:lnTo>
                  <a:pt x="2857" y="1905"/>
                </a:lnTo>
                <a:lnTo>
                  <a:pt x="2133" y="622"/>
                </a:lnTo>
                <a:lnTo>
                  <a:pt x="17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395735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1028"/>
                </a:lnTo>
                <a:lnTo>
                  <a:pt x="546" y="1244"/>
                </a:lnTo>
                <a:lnTo>
                  <a:pt x="711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395815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977"/>
                </a:lnTo>
                <a:lnTo>
                  <a:pt x="698" y="1206"/>
                </a:lnTo>
                <a:lnTo>
                  <a:pt x="838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395881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0" y="0"/>
                </a:moveTo>
                <a:lnTo>
                  <a:pt x="0" y="914"/>
                </a:lnTo>
                <a:lnTo>
                  <a:pt x="863" y="1143"/>
                </a:lnTo>
                <a:lnTo>
                  <a:pt x="1003" y="228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395974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876"/>
                </a:lnTo>
                <a:lnTo>
                  <a:pt x="1003" y="1092"/>
                </a:lnTo>
                <a:lnTo>
                  <a:pt x="1117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396063" y="132581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5" y="0"/>
                </a:moveTo>
                <a:lnTo>
                  <a:pt x="0" y="812"/>
                </a:lnTo>
                <a:lnTo>
                  <a:pt x="1143" y="1041"/>
                </a:lnTo>
                <a:lnTo>
                  <a:pt x="1257" y="215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396138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0" y="762"/>
                </a:lnTo>
                <a:lnTo>
                  <a:pt x="1282" y="990"/>
                </a:lnTo>
                <a:lnTo>
                  <a:pt x="1397" y="22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396214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0" y="698"/>
                </a:lnTo>
                <a:lnTo>
                  <a:pt x="1435" y="927"/>
                </a:lnTo>
                <a:lnTo>
                  <a:pt x="1549" y="22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403215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68" y="508"/>
                </a:lnTo>
                <a:lnTo>
                  <a:pt x="431" y="1066"/>
                </a:lnTo>
                <a:lnTo>
                  <a:pt x="127" y="1828"/>
                </a:lnTo>
                <a:lnTo>
                  <a:pt x="838" y="9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405072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31" y="508"/>
                </a:lnTo>
                <a:lnTo>
                  <a:pt x="431" y="1104"/>
                </a:lnTo>
                <a:lnTo>
                  <a:pt x="127" y="1866"/>
                </a:lnTo>
                <a:lnTo>
                  <a:pt x="838" y="92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407081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2" y="496"/>
                </a:moveTo>
                <a:lnTo>
                  <a:pt x="381" y="1117"/>
                </a:lnTo>
                <a:lnTo>
                  <a:pt x="0" y="1841"/>
                </a:lnTo>
                <a:lnTo>
                  <a:pt x="774" y="977"/>
                </a:lnTo>
                <a:lnTo>
                  <a:pt x="392" y="496"/>
                </a:lnTo>
                <a:close/>
              </a:path>
              <a:path w="1269" h="1905">
                <a:moveTo>
                  <a:pt x="0" y="0"/>
                </a:moveTo>
                <a:lnTo>
                  <a:pt x="392" y="49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408382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4" y="0"/>
                </a:moveTo>
                <a:lnTo>
                  <a:pt x="469" y="469"/>
                </a:lnTo>
                <a:lnTo>
                  <a:pt x="431" y="1079"/>
                </a:lnTo>
                <a:lnTo>
                  <a:pt x="0" y="1765"/>
                </a:lnTo>
                <a:lnTo>
                  <a:pt x="838" y="952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405218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" y="0"/>
                </a:moveTo>
                <a:lnTo>
                  <a:pt x="444" y="482"/>
                </a:lnTo>
                <a:lnTo>
                  <a:pt x="419" y="1079"/>
                </a:lnTo>
                <a:lnTo>
                  <a:pt x="0" y="1778"/>
                </a:lnTo>
                <a:lnTo>
                  <a:pt x="838" y="965"/>
                </a:lnTo>
                <a:lnTo>
                  <a:pt x="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401418" y="133255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469" y="0"/>
                </a:moveTo>
                <a:lnTo>
                  <a:pt x="431" y="591"/>
                </a:lnTo>
                <a:lnTo>
                  <a:pt x="0" y="1302"/>
                </a:lnTo>
                <a:lnTo>
                  <a:pt x="838" y="489"/>
                </a:lnTo>
                <a:lnTo>
                  <a:pt x="4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403353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57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401520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69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04917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19" y="419"/>
                </a:lnTo>
                <a:lnTo>
                  <a:pt x="482" y="1028"/>
                </a:lnTo>
                <a:lnTo>
                  <a:pt x="190" y="1778"/>
                </a:lnTo>
                <a:lnTo>
                  <a:pt x="889" y="8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06942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06" y="431"/>
                </a:lnTo>
                <a:lnTo>
                  <a:pt x="444" y="1041"/>
                </a:lnTo>
                <a:lnTo>
                  <a:pt x="88" y="1765"/>
                </a:lnTo>
                <a:lnTo>
                  <a:pt x="838" y="88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408788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0" y="0"/>
                </a:moveTo>
                <a:lnTo>
                  <a:pt x="355" y="533"/>
                </a:lnTo>
                <a:lnTo>
                  <a:pt x="381" y="1244"/>
                </a:lnTo>
                <a:lnTo>
                  <a:pt x="63" y="2019"/>
                </a:lnTo>
                <a:lnTo>
                  <a:pt x="711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406521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104"/>
                </a:lnTo>
                <a:lnTo>
                  <a:pt x="0" y="1803"/>
                </a:lnTo>
                <a:lnTo>
                  <a:pt x="863" y="977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405839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17" y="0"/>
                </a:moveTo>
                <a:lnTo>
                  <a:pt x="609" y="533"/>
                </a:lnTo>
                <a:lnTo>
                  <a:pt x="520" y="1117"/>
                </a:lnTo>
                <a:lnTo>
                  <a:pt x="0" y="1752"/>
                </a:lnTo>
                <a:lnTo>
                  <a:pt x="939" y="1054"/>
                </a:lnTo>
                <a:lnTo>
                  <a:pt x="3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399732" y="13343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0" y="0"/>
                </a:moveTo>
                <a:lnTo>
                  <a:pt x="342" y="483"/>
                </a:lnTo>
                <a:lnTo>
                  <a:pt x="0" y="1029"/>
                </a:lnTo>
                <a:lnTo>
                  <a:pt x="673" y="382"/>
                </a:lnTo>
                <a:lnTo>
                  <a:pt x="3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404631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079"/>
                </a:lnTo>
                <a:lnTo>
                  <a:pt x="0" y="1790"/>
                </a:lnTo>
                <a:lnTo>
                  <a:pt x="863" y="990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401332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524" y="0"/>
                </a:moveTo>
                <a:lnTo>
                  <a:pt x="609" y="12"/>
                </a:lnTo>
                <a:lnTo>
                  <a:pt x="203" y="304"/>
                </a:lnTo>
                <a:lnTo>
                  <a:pt x="0" y="419"/>
                </a:lnTo>
                <a:lnTo>
                  <a:pt x="2235" y="393"/>
                </a:lnTo>
                <a:lnTo>
                  <a:pt x="3182" y="393"/>
                </a:lnTo>
                <a:lnTo>
                  <a:pt x="2425" y="114"/>
                </a:lnTo>
                <a:lnTo>
                  <a:pt x="1524" y="0"/>
                </a:lnTo>
                <a:close/>
              </a:path>
              <a:path w="3810" h="634">
                <a:moveTo>
                  <a:pt x="3182" y="393"/>
                </a:moveTo>
                <a:lnTo>
                  <a:pt x="2235" y="393"/>
                </a:lnTo>
                <a:lnTo>
                  <a:pt x="3251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399183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3454" y="2184"/>
                </a:moveTo>
                <a:lnTo>
                  <a:pt x="1752" y="2184"/>
                </a:lnTo>
                <a:lnTo>
                  <a:pt x="1562" y="2730"/>
                </a:lnTo>
                <a:lnTo>
                  <a:pt x="1397" y="3035"/>
                </a:lnTo>
                <a:lnTo>
                  <a:pt x="1892" y="2882"/>
                </a:lnTo>
                <a:lnTo>
                  <a:pt x="2781" y="2730"/>
                </a:lnTo>
                <a:lnTo>
                  <a:pt x="3454" y="2184"/>
                </a:lnTo>
                <a:close/>
              </a:path>
              <a:path w="5080" h="3175">
                <a:moveTo>
                  <a:pt x="5016" y="0"/>
                </a:moveTo>
                <a:lnTo>
                  <a:pt x="3225" y="165"/>
                </a:lnTo>
                <a:lnTo>
                  <a:pt x="1397" y="1117"/>
                </a:lnTo>
                <a:lnTo>
                  <a:pt x="0" y="2438"/>
                </a:lnTo>
                <a:lnTo>
                  <a:pt x="863" y="2184"/>
                </a:lnTo>
                <a:lnTo>
                  <a:pt x="3454" y="2184"/>
                </a:lnTo>
                <a:lnTo>
                  <a:pt x="3721" y="1968"/>
                </a:lnTo>
                <a:lnTo>
                  <a:pt x="4521" y="1028"/>
                </a:lnTo>
                <a:lnTo>
                  <a:pt x="5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394898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635" y="0"/>
                </a:moveTo>
                <a:lnTo>
                  <a:pt x="381" y="254"/>
                </a:lnTo>
                <a:lnTo>
                  <a:pt x="3" y="711"/>
                </a:lnTo>
                <a:lnTo>
                  <a:pt x="0" y="1219"/>
                </a:lnTo>
                <a:lnTo>
                  <a:pt x="114" y="1981"/>
                </a:lnTo>
                <a:lnTo>
                  <a:pt x="330" y="1651"/>
                </a:lnTo>
                <a:lnTo>
                  <a:pt x="677" y="1219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397150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1485" y="0"/>
                </a:moveTo>
                <a:lnTo>
                  <a:pt x="977" y="177"/>
                </a:lnTo>
                <a:lnTo>
                  <a:pt x="596" y="355"/>
                </a:lnTo>
                <a:lnTo>
                  <a:pt x="469" y="977"/>
                </a:lnTo>
                <a:lnTo>
                  <a:pt x="0" y="2133"/>
                </a:lnTo>
                <a:lnTo>
                  <a:pt x="304" y="1930"/>
                </a:lnTo>
                <a:lnTo>
                  <a:pt x="838" y="1676"/>
                </a:lnTo>
                <a:lnTo>
                  <a:pt x="1130" y="1130"/>
                </a:lnTo>
                <a:lnTo>
                  <a:pt x="1358" y="57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398755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3975" y="0"/>
                </a:moveTo>
                <a:lnTo>
                  <a:pt x="2679" y="203"/>
                </a:lnTo>
                <a:lnTo>
                  <a:pt x="1498" y="647"/>
                </a:lnTo>
                <a:lnTo>
                  <a:pt x="1092" y="1295"/>
                </a:lnTo>
                <a:lnTo>
                  <a:pt x="584" y="1879"/>
                </a:lnTo>
                <a:lnTo>
                  <a:pt x="0" y="2400"/>
                </a:lnTo>
                <a:lnTo>
                  <a:pt x="927" y="2158"/>
                </a:lnTo>
                <a:lnTo>
                  <a:pt x="1752" y="2120"/>
                </a:lnTo>
                <a:lnTo>
                  <a:pt x="2472" y="2120"/>
                </a:lnTo>
                <a:lnTo>
                  <a:pt x="3479" y="1689"/>
                </a:lnTo>
                <a:lnTo>
                  <a:pt x="4457" y="1003"/>
                </a:lnTo>
                <a:lnTo>
                  <a:pt x="5156" y="177"/>
                </a:lnTo>
                <a:lnTo>
                  <a:pt x="3975" y="0"/>
                </a:lnTo>
                <a:close/>
              </a:path>
              <a:path w="5714" h="2540">
                <a:moveTo>
                  <a:pt x="2472" y="2120"/>
                </a:moveTo>
                <a:lnTo>
                  <a:pt x="1752" y="2120"/>
                </a:lnTo>
                <a:lnTo>
                  <a:pt x="2412" y="21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394555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959" y="0"/>
                </a:moveTo>
                <a:lnTo>
                  <a:pt x="1981" y="685"/>
                </a:lnTo>
                <a:lnTo>
                  <a:pt x="1130" y="1651"/>
                </a:lnTo>
                <a:lnTo>
                  <a:pt x="520" y="2768"/>
                </a:lnTo>
                <a:lnTo>
                  <a:pt x="417" y="5118"/>
                </a:lnTo>
                <a:lnTo>
                  <a:pt x="368" y="5448"/>
                </a:lnTo>
                <a:lnTo>
                  <a:pt x="0" y="6477"/>
                </a:lnTo>
                <a:lnTo>
                  <a:pt x="495" y="5753"/>
                </a:lnTo>
                <a:lnTo>
                  <a:pt x="1104" y="5118"/>
                </a:lnTo>
                <a:lnTo>
                  <a:pt x="1816" y="4572"/>
                </a:lnTo>
                <a:lnTo>
                  <a:pt x="2590" y="3149"/>
                </a:lnTo>
                <a:lnTo>
                  <a:pt x="3000" y="1651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395931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4330" y="0"/>
                </a:moveTo>
                <a:lnTo>
                  <a:pt x="1790" y="660"/>
                </a:lnTo>
                <a:lnTo>
                  <a:pt x="0" y="1955"/>
                </a:lnTo>
                <a:lnTo>
                  <a:pt x="393" y="1968"/>
                </a:lnTo>
                <a:lnTo>
                  <a:pt x="6438" y="508"/>
                </a:lnTo>
                <a:lnTo>
                  <a:pt x="43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394370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5892" y="0"/>
                </a:moveTo>
                <a:lnTo>
                  <a:pt x="3467" y="317"/>
                </a:lnTo>
                <a:lnTo>
                  <a:pt x="1054" y="2209"/>
                </a:lnTo>
                <a:lnTo>
                  <a:pt x="0" y="4394"/>
                </a:lnTo>
                <a:lnTo>
                  <a:pt x="2400" y="4013"/>
                </a:lnTo>
                <a:lnTo>
                  <a:pt x="4864" y="2209"/>
                </a:lnTo>
                <a:lnTo>
                  <a:pt x="58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391970" y="1320939"/>
            <a:ext cx="3810" cy="14604"/>
          </a:xfrm>
          <a:custGeom>
            <a:avLst/>
            <a:gdLst/>
            <a:ahLst/>
            <a:cxnLst/>
            <a:rect l="l" t="t" r="r" b="b"/>
            <a:pathLst>
              <a:path w="3810" h="14605">
                <a:moveTo>
                  <a:pt x="0" y="0"/>
                </a:moveTo>
                <a:lnTo>
                  <a:pt x="673" y="14033"/>
                </a:lnTo>
                <a:lnTo>
                  <a:pt x="1015" y="13055"/>
                </a:lnTo>
                <a:lnTo>
                  <a:pt x="1333" y="12344"/>
                </a:lnTo>
                <a:lnTo>
                  <a:pt x="1727" y="11874"/>
                </a:lnTo>
                <a:lnTo>
                  <a:pt x="2821" y="11874"/>
                </a:lnTo>
                <a:lnTo>
                  <a:pt x="3384" y="139"/>
                </a:lnTo>
                <a:lnTo>
                  <a:pt x="1015" y="139"/>
                </a:lnTo>
                <a:lnTo>
                  <a:pt x="444" y="101"/>
                </a:lnTo>
                <a:lnTo>
                  <a:pt x="0" y="0"/>
                </a:lnTo>
                <a:close/>
              </a:path>
              <a:path w="3810" h="14605">
                <a:moveTo>
                  <a:pt x="2821" y="11874"/>
                </a:moveTo>
                <a:lnTo>
                  <a:pt x="1727" y="11874"/>
                </a:lnTo>
                <a:lnTo>
                  <a:pt x="2057" y="12344"/>
                </a:lnTo>
                <a:lnTo>
                  <a:pt x="2387" y="13055"/>
                </a:lnTo>
                <a:lnTo>
                  <a:pt x="2717" y="14033"/>
                </a:lnTo>
                <a:lnTo>
                  <a:pt x="2821" y="11874"/>
                </a:lnTo>
                <a:close/>
              </a:path>
              <a:path w="3810" h="14605">
                <a:moveTo>
                  <a:pt x="1701" y="127"/>
                </a:moveTo>
                <a:lnTo>
                  <a:pt x="1015" y="139"/>
                </a:lnTo>
                <a:lnTo>
                  <a:pt x="2374" y="139"/>
                </a:lnTo>
                <a:lnTo>
                  <a:pt x="1701" y="127"/>
                </a:lnTo>
                <a:close/>
              </a:path>
              <a:path w="3810" h="14605">
                <a:moveTo>
                  <a:pt x="3390" y="0"/>
                </a:moveTo>
                <a:lnTo>
                  <a:pt x="2946" y="101"/>
                </a:lnTo>
                <a:lnTo>
                  <a:pt x="2374" y="139"/>
                </a:lnTo>
                <a:lnTo>
                  <a:pt x="3384" y="139"/>
                </a:lnTo>
                <a:lnTo>
                  <a:pt x="3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392653" y="1333741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990" y="0"/>
                </a:moveTo>
                <a:lnTo>
                  <a:pt x="317" y="1231"/>
                </a:lnTo>
                <a:lnTo>
                  <a:pt x="0" y="2717"/>
                </a:lnTo>
                <a:lnTo>
                  <a:pt x="0" y="5511"/>
                </a:lnTo>
                <a:lnTo>
                  <a:pt x="317" y="7035"/>
                </a:lnTo>
                <a:lnTo>
                  <a:pt x="990" y="8293"/>
                </a:lnTo>
                <a:lnTo>
                  <a:pt x="1651" y="7035"/>
                </a:lnTo>
                <a:lnTo>
                  <a:pt x="1968" y="5511"/>
                </a:lnTo>
                <a:lnTo>
                  <a:pt x="1968" y="2717"/>
                </a:lnTo>
                <a:lnTo>
                  <a:pt x="1676" y="1231"/>
                </a:lnTo>
                <a:lnTo>
                  <a:pt x="9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389962" y="1305741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4404" y="4178"/>
                </a:moveTo>
                <a:lnTo>
                  <a:pt x="1727" y="4178"/>
                </a:lnTo>
                <a:lnTo>
                  <a:pt x="4013" y="4521"/>
                </a:lnTo>
                <a:lnTo>
                  <a:pt x="1866" y="7353"/>
                </a:lnTo>
                <a:lnTo>
                  <a:pt x="5486" y="7353"/>
                </a:lnTo>
                <a:lnTo>
                  <a:pt x="5080" y="6845"/>
                </a:lnTo>
                <a:lnTo>
                  <a:pt x="4178" y="5638"/>
                </a:lnTo>
                <a:lnTo>
                  <a:pt x="4404" y="4178"/>
                </a:lnTo>
                <a:close/>
              </a:path>
              <a:path w="7619" h="7619">
                <a:moveTo>
                  <a:pt x="0" y="1866"/>
                </a:moveTo>
                <a:lnTo>
                  <a:pt x="0" y="5486"/>
                </a:lnTo>
                <a:lnTo>
                  <a:pt x="1727" y="4178"/>
                </a:lnTo>
                <a:lnTo>
                  <a:pt x="4404" y="4178"/>
                </a:lnTo>
                <a:lnTo>
                  <a:pt x="4429" y="4013"/>
                </a:lnTo>
                <a:lnTo>
                  <a:pt x="2832" y="4013"/>
                </a:lnTo>
                <a:lnTo>
                  <a:pt x="0" y="1866"/>
                </a:lnTo>
                <a:close/>
              </a:path>
              <a:path w="7619" h="7619">
                <a:moveTo>
                  <a:pt x="7340" y="3340"/>
                </a:moveTo>
                <a:lnTo>
                  <a:pt x="4533" y="3340"/>
                </a:lnTo>
                <a:lnTo>
                  <a:pt x="6934" y="5156"/>
                </a:lnTo>
                <a:lnTo>
                  <a:pt x="7340" y="5486"/>
                </a:lnTo>
                <a:lnTo>
                  <a:pt x="7340" y="3340"/>
                </a:lnTo>
                <a:close/>
              </a:path>
              <a:path w="7619" h="7619">
                <a:moveTo>
                  <a:pt x="5486" y="0"/>
                </a:moveTo>
                <a:lnTo>
                  <a:pt x="1866" y="0"/>
                </a:lnTo>
                <a:lnTo>
                  <a:pt x="2235" y="469"/>
                </a:lnTo>
                <a:lnTo>
                  <a:pt x="2527" y="914"/>
                </a:lnTo>
                <a:lnTo>
                  <a:pt x="3022" y="1866"/>
                </a:lnTo>
                <a:lnTo>
                  <a:pt x="3009" y="2832"/>
                </a:lnTo>
                <a:lnTo>
                  <a:pt x="2832" y="4013"/>
                </a:lnTo>
                <a:lnTo>
                  <a:pt x="4429" y="4013"/>
                </a:lnTo>
                <a:lnTo>
                  <a:pt x="4533" y="3340"/>
                </a:lnTo>
                <a:lnTo>
                  <a:pt x="7340" y="3340"/>
                </a:lnTo>
                <a:lnTo>
                  <a:pt x="7340" y="3187"/>
                </a:lnTo>
                <a:lnTo>
                  <a:pt x="5626" y="3187"/>
                </a:lnTo>
                <a:lnTo>
                  <a:pt x="3340" y="2832"/>
                </a:lnTo>
                <a:lnTo>
                  <a:pt x="5486" y="0"/>
                </a:lnTo>
                <a:close/>
              </a:path>
              <a:path w="7619" h="7619">
                <a:moveTo>
                  <a:pt x="7340" y="1866"/>
                </a:moveTo>
                <a:lnTo>
                  <a:pt x="6819" y="2285"/>
                </a:lnTo>
                <a:lnTo>
                  <a:pt x="5626" y="3187"/>
                </a:lnTo>
                <a:lnTo>
                  <a:pt x="7340" y="3187"/>
                </a:lnTo>
                <a:lnTo>
                  <a:pt x="7340" y="186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390886" y="131403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267" y="0"/>
                </a:moveTo>
                <a:lnTo>
                  <a:pt x="1231" y="0"/>
                </a:lnTo>
                <a:lnTo>
                  <a:pt x="0" y="1231"/>
                </a:lnTo>
                <a:lnTo>
                  <a:pt x="0" y="4267"/>
                </a:lnTo>
                <a:lnTo>
                  <a:pt x="1231" y="5473"/>
                </a:lnTo>
                <a:lnTo>
                  <a:pt x="4267" y="5473"/>
                </a:lnTo>
                <a:lnTo>
                  <a:pt x="5499" y="4267"/>
                </a:lnTo>
                <a:lnTo>
                  <a:pt x="5499" y="1231"/>
                </a:lnTo>
                <a:lnTo>
                  <a:pt x="42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381892" y="134534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0" y="571"/>
                </a:lnTo>
                <a:lnTo>
                  <a:pt x="355" y="520"/>
                </a:lnTo>
                <a:lnTo>
                  <a:pt x="203" y="393"/>
                </a:lnTo>
                <a:lnTo>
                  <a:pt x="76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391967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98" y="0"/>
                </a:moveTo>
                <a:lnTo>
                  <a:pt x="228" y="12"/>
                </a:lnTo>
                <a:lnTo>
                  <a:pt x="14" y="12"/>
                </a:lnTo>
                <a:lnTo>
                  <a:pt x="190" y="165"/>
                </a:lnTo>
                <a:lnTo>
                  <a:pt x="304" y="355"/>
                </a:lnTo>
                <a:lnTo>
                  <a:pt x="368" y="584"/>
                </a:lnTo>
                <a:lnTo>
                  <a:pt x="419" y="355"/>
                </a:lnTo>
                <a:lnTo>
                  <a:pt x="520" y="165"/>
                </a:lnTo>
                <a:lnTo>
                  <a:pt x="684" y="12"/>
                </a:lnTo>
                <a:lnTo>
                  <a:pt x="0" y="0"/>
                </a:lnTo>
                <a:lnTo>
                  <a:pt x="6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391987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317" y="266"/>
                </a:lnTo>
                <a:lnTo>
                  <a:pt x="177" y="469"/>
                </a:lnTo>
                <a:lnTo>
                  <a:pt x="0" y="635"/>
                </a:lnTo>
                <a:lnTo>
                  <a:pt x="723" y="647"/>
                </a:lnTo>
                <a:lnTo>
                  <a:pt x="533" y="469"/>
                </a:lnTo>
                <a:lnTo>
                  <a:pt x="419" y="266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389525" y="13443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228" y="0"/>
                </a:moveTo>
                <a:lnTo>
                  <a:pt x="0" y="0"/>
                </a:lnTo>
                <a:lnTo>
                  <a:pt x="177" y="126"/>
                </a:lnTo>
                <a:lnTo>
                  <a:pt x="287" y="292"/>
                </a:lnTo>
                <a:lnTo>
                  <a:pt x="381" y="495"/>
                </a:lnTo>
                <a:lnTo>
                  <a:pt x="431" y="292"/>
                </a:lnTo>
                <a:lnTo>
                  <a:pt x="548" y="126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389682" y="134551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92" y="0"/>
                </a:moveTo>
                <a:lnTo>
                  <a:pt x="114" y="380"/>
                </a:lnTo>
                <a:lnTo>
                  <a:pt x="215" y="507"/>
                </a:lnTo>
                <a:lnTo>
                  <a:pt x="635" y="507"/>
                </a:lnTo>
                <a:lnTo>
                  <a:pt x="477" y="355"/>
                </a:lnTo>
                <a:lnTo>
                  <a:pt x="355" y="177"/>
                </a:lnTo>
                <a:lnTo>
                  <a:pt x="2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387418" y="134434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82" y="0"/>
                </a:moveTo>
                <a:lnTo>
                  <a:pt x="0" y="0"/>
                </a:lnTo>
                <a:lnTo>
                  <a:pt x="266" y="304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387544" y="134560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28" y="0"/>
                </a:moveTo>
                <a:lnTo>
                  <a:pt x="0" y="330"/>
                </a:lnTo>
                <a:lnTo>
                  <a:pt x="482" y="342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385299" y="134436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304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385622" y="134553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330"/>
                </a:moveTo>
                <a:lnTo>
                  <a:pt x="431" y="342"/>
                </a:lnTo>
                <a:lnTo>
                  <a:pt x="152" y="0"/>
                </a:lnTo>
                <a:lnTo>
                  <a:pt x="0" y="3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383344" y="134443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31" y="0"/>
                </a:moveTo>
                <a:lnTo>
                  <a:pt x="0" y="38"/>
                </a:lnTo>
                <a:lnTo>
                  <a:pt x="304" y="317"/>
                </a:lnTo>
                <a:lnTo>
                  <a:pt x="4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383801" y="134560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215"/>
                </a:lnTo>
                <a:lnTo>
                  <a:pt x="254" y="215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390399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330" y="0"/>
                </a:moveTo>
                <a:lnTo>
                  <a:pt x="0" y="253"/>
                </a:lnTo>
                <a:lnTo>
                  <a:pt x="66" y="1079"/>
                </a:lnTo>
                <a:lnTo>
                  <a:pt x="330" y="1333"/>
                </a:lnTo>
                <a:lnTo>
                  <a:pt x="1130" y="1384"/>
                </a:lnTo>
                <a:lnTo>
                  <a:pt x="1435" y="1079"/>
                </a:lnTo>
                <a:lnTo>
                  <a:pt x="1355" y="253"/>
                </a:lnTo>
                <a:lnTo>
                  <a:pt x="1130" y="38"/>
                </a:lnTo>
                <a:lnTo>
                  <a:pt x="3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388265" y="134451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56" y="0"/>
                </a:moveTo>
                <a:lnTo>
                  <a:pt x="0" y="1054"/>
                </a:lnTo>
                <a:lnTo>
                  <a:pt x="156" y="1231"/>
                </a:lnTo>
                <a:lnTo>
                  <a:pt x="905" y="1308"/>
                </a:lnTo>
                <a:lnTo>
                  <a:pt x="1197" y="1054"/>
                </a:lnTo>
                <a:lnTo>
                  <a:pt x="1197" y="342"/>
                </a:lnTo>
                <a:lnTo>
                  <a:pt x="905" y="50"/>
                </a:lnTo>
                <a:lnTo>
                  <a:pt x="15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386087" y="13444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79" y="0"/>
                </a:moveTo>
                <a:lnTo>
                  <a:pt x="0" y="190"/>
                </a:lnTo>
                <a:lnTo>
                  <a:pt x="25" y="838"/>
                </a:lnTo>
                <a:lnTo>
                  <a:pt x="279" y="1143"/>
                </a:lnTo>
                <a:lnTo>
                  <a:pt x="965" y="1231"/>
                </a:lnTo>
                <a:lnTo>
                  <a:pt x="1244" y="1003"/>
                </a:lnTo>
                <a:lnTo>
                  <a:pt x="1219" y="355"/>
                </a:lnTo>
                <a:lnTo>
                  <a:pt x="965" y="63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384168" y="13445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28" y="0"/>
                </a:moveTo>
                <a:lnTo>
                  <a:pt x="61" y="114"/>
                </a:lnTo>
                <a:lnTo>
                  <a:pt x="0" y="774"/>
                </a:lnTo>
                <a:lnTo>
                  <a:pt x="228" y="1054"/>
                </a:lnTo>
                <a:lnTo>
                  <a:pt x="863" y="1155"/>
                </a:lnTo>
                <a:lnTo>
                  <a:pt x="992" y="1054"/>
                </a:lnTo>
                <a:lnTo>
                  <a:pt x="1092" y="381"/>
                </a:lnTo>
                <a:lnTo>
                  <a:pt x="863" y="11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382362" y="13446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03" y="0"/>
                </a:moveTo>
                <a:lnTo>
                  <a:pt x="0" y="698"/>
                </a:lnTo>
                <a:lnTo>
                  <a:pt x="203" y="952"/>
                </a:lnTo>
                <a:lnTo>
                  <a:pt x="774" y="1079"/>
                </a:lnTo>
                <a:lnTo>
                  <a:pt x="940" y="952"/>
                </a:lnTo>
                <a:lnTo>
                  <a:pt x="990" y="380"/>
                </a:lnTo>
                <a:lnTo>
                  <a:pt x="774" y="126"/>
                </a:lnTo>
                <a:lnTo>
                  <a:pt x="2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05034" y="134535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79" y="177"/>
                </a:lnTo>
                <a:lnTo>
                  <a:pt x="0" y="533"/>
                </a:lnTo>
                <a:lnTo>
                  <a:pt x="355" y="584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394619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241" y="0"/>
                </a:moveTo>
                <a:lnTo>
                  <a:pt x="0" y="0"/>
                </a:lnTo>
                <a:lnTo>
                  <a:pt x="177" y="165"/>
                </a:lnTo>
                <a:lnTo>
                  <a:pt x="279" y="355"/>
                </a:lnTo>
                <a:lnTo>
                  <a:pt x="330" y="584"/>
                </a:lnTo>
                <a:lnTo>
                  <a:pt x="381" y="355"/>
                </a:lnTo>
                <a:lnTo>
                  <a:pt x="508" y="165"/>
                </a:lnTo>
                <a:lnTo>
                  <a:pt x="683" y="12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394571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304" y="253"/>
                </a:lnTo>
                <a:lnTo>
                  <a:pt x="165" y="482"/>
                </a:lnTo>
                <a:lnTo>
                  <a:pt x="0" y="660"/>
                </a:lnTo>
                <a:lnTo>
                  <a:pt x="723" y="647"/>
                </a:lnTo>
                <a:lnTo>
                  <a:pt x="546" y="482"/>
                </a:lnTo>
                <a:lnTo>
                  <a:pt x="431" y="253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397097" y="134434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0"/>
                </a:lnTo>
                <a:lnTo>
                  <a:pt x="128" y="139"/>
                </a:lnTo>
                <a:lnTo>
                  <a:pt x="228" y="304"/>
                </a:lnTo>
                <a:lnTo>
                  <a:pt x="279" y="495"/>
                </a:lnTo>
                <a:lnTo>
                  <a:pt x="355" y="304"/>
                </a:lnTo>
                <a:lnTo>
                  <a:pt x="482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396968" y="134550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83" y="190"/>
                </a:lnTo>
                <a:lnTo>
                  <a:pt x="152" y="381"/>
                </a:lnTo>
                <a:lnTo>
                  <a:pt x="0" y="520"/>
                </a:lnTo>
                <a:lnTo>
                  <a:pt x="215" y="508"/>
                </a:lnTo>
                <a:lnTo>
                  <a:pt x="635" y="508"/>
                </a:lnTo>
                <a:lnTo>
                  <a:pt x="495" y="381"/>
                </a:lnTo>
                <a:lnTo>
                  <a:pt x="391" y="17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399394" y="13443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203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399258" y="134561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54" y="0"/>
                </a:moveTo>
                <a:lnTo>
                  <a:pt x="0" y="342"/>
                </a:lnTo>
                <a:lnTo>
                  <a:pt x="482" y="317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401533" y="134436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44" y="0"/>
                </a:moveTo>
                <a:lnTo>
                  <a:pt x="0" y="0"/>
                </a:lnTo>
                <a:lnTo>
                  <a:pt x="152" y="317"/>
                </a:lnTo>
                <a:lnTo>
                  <a:pt x="4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401228" y="13455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330"/>
                </a:lnTo>
                <a:lnTo>
                  <a:pt x="431" y="317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403509" y="134443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126" y="330"/>
                </a:lnTo>
                <a:lnTo>
                  <a:pt x="431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403237" y="13456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203"/>
                </a:lnTo>
                <a:lnTo>
                  <a:pt x="241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395439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17" y="0"/>
                </a:moveTo>
                <a:lnTo>
                  <a:pt x="317" y="38"/>
                </a:lnTo>
                <a:lnTo>
                  <a:pt x="101" y="253"/>
                </a:lnTo>
                <a:lnTo>
                  <a:pt x="0" y="1079"/>
                </a:lnTo>
                <a:lnTo>
                  <a:pt x="317" y="1384"/>
                </a:lnTo>
                <a:lnTo>
                  <a:pt x="1130" y="1346"/>
                </a:lnTo>
                <a:lnTo>
                  <a:pt x="1386" y="1079"/>
                </a:lnTo>
                <a:lnTo>
                  <a:pt x="1447" y="253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397820" y="134450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041" y="0"/>
                </a:moveTo>
                <a:lnTo>
                  <a:pt x="292" y="76"/>
                </a:lnTo>
                <a:lnTo>
                  <a:pt x="0" y="355"/>
                </a:lnTo>
                <a:lnTo>
                  <a:pt x="0" y="1054"/>
                </a:lnTo>
                <a:lnTo>
                  <a:pt x="292" y="1308"/>
                </a:lnTo>
                <a:lnTo>
                  <a:pt x="1041" y="1244"/>
                </a:lnTo>
                <a:lnTo>
                  <a:pt x="1216" y="1054"/>
                </a:lnTo>
                <a:lnTo>
                  <a:pt x="1320" y="228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399954" y="13444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279" y="88"/>
                </a:lnTo>
                <a:lnTo>
                  <a:pt x="25" y="355"/>
                </a:lnTo>
                <a:lnTo>
                  <a:pt x="0" y="1015"/>
                </a:lnTo>
                <a:lnTo>
                  <a:pt x="279" y="1231"/>
                </a:lnTo>
                <a:lnTo>
                  <a:pt x="965" y="1142"/>
                </a:lnTo>
                <a:lnTo>
                  <a:pt x="1219" y="850"/>
                </a:lnTo>
                <a:lnTo>
                  <a:pt x="1219" y="203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402096" y="13445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85" y="0"/>
                </a:moveTo>
                <a:lnTo>
                  <a:pt x="150" y="114"/>
                </a:lnTo>
                <a:lnTo>
                  <a:pt x="0" y="1054"/>
                </a:lnTo>
                <a:lnTo>
                  <a:pt x="150" y="1181"/>
                </a:lnTo>
                <a:lnTo>
                  <a:pt x="785" y="1054"/>
                </a:lnTo>
                <a:lnTo>
                  <a:pt x="1014" y="787"/>
                </a:lnTo>
                <a:lnTo>
                  <a:pt x="940" y="114"/>
                </a:lnTo>
                <a:lnTo>
                  <a:pt x="7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403996" y="13446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08" y="0"/>
                </a:moveTo>
                <a:lnTo>
                  <a:pt x="149" y="126"/>
                </a:lnTo>
                <a:lnTo>
                  <a:pt x="0" y="965"/>
                </a:lnTo>
                <a:lnTo>
                  <a:pt x="149" y="1079"/>
                </a:lnTo>
                <a:lnTo>
                  <a:pt x="708" y="965"/>
                </a:lnTo>
                <a:lnTo>
                  <a:pt x="924" y="698"/>
                </a:lnTo>
                <a:lnTo>
                  <a:pt x="874" y="126"/>
                </a:lnTo>
                <a:lnTo>
                  <a:pt x="7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392885" y="13444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17" y="0"/>
                </a:lnTo>
                <a:lnTo>
                  <a:pt x="0" y="292"/>
                </a:lnTo>
                <a:lnTo>
                  <a:pt x="0" y="1117"/>
                </a:lnTo>
                <a:lnTo>
                  <a:pt x="317" y="1435"/>
                </a:lnTo>
                <a:lnTo>
                  <a:pt x="1206" y="1435"/>
                </a:lnTo>
                <a:lnTo>
                  <a:pt x="1523" y="1117"/>
                </a:lnTo>
                <a:lnTo>
                  <a:pt x="1510" y="29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381945" y="134304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044" y="0"/>
                </a:moveTo>
                <a:lnTo>
                  <a:pt x="0" y="431"/>
                </a:lnTo>
                <a:lnTo>
                  <a:pt x="0" y="1168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431"/>
                </a:lnTo>
                <a:lnTo>
                  <a:pt x="22494" y="228"/>
                </a:lnTo>
                <a:lnTo>
                  <a:pt x="6413" y="228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1168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00" y="863"/>
                </a:lnTo>
                <a:lnTo>
                  <a:pt x="17030" y="863"/>
                </a:lnTo>
                <a:lnTo>
                  <a:pt x="21412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30" y="228"/>
                </a:lnTo>
                <a:lnTo>
                  <a:pt x="22494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381945" y="134618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13" y="1130"/>
                </a:lnTo>
                <a:lnTo>
                  <a:pt x="17030" y="1130"/>
                </a:lnTo>
                <a:lnTo>
                  <a:pt x="21412" y="685"/>
                </a:lnTo>
                <a:close/>
              </a:path>
              <a:path w="23494" h="1269">
                <a:moveTo>
                  <a:pt x="2044" y="0"/>
                </a:moveTo>
                <a:lnTo>
                  <a:pt x="0" y="228"/>
                </a:lnTo>
                <a:lnTo>
                  <a:pt x="0" y="876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393"/>
                </a:lnTo>
                <a:lnTo>
                  <a:pt x="6413" y="393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876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30" y="393"/>
                </a:lnTo>
                <a:lnTo>
                  <a:pt x="23456" y="393"/>
                </a:lnTo>
                <a:lnTo>
                  <a:pt x="23456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392263" y="1320934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247" y="0"/>
                </a:moveTo>
                <a:lnTo>
                  <a:pt x="647" y="0"/>
                </a:lnTo>
                <a:lnTo>
                  <a:pt x="62" y="596"/>
                </a:lnTo>
                <a:lnTo>
                  <a:pt x="0" y="1917"/>
                </a:lnTo>
                <a:lnTo>
                  <a:pt x="228" y="2349"/>
                </a:lnTo>
                <a:lnTo>
                  <a:pt x="584" y="2603"/>
                </a:lnTo>
                <a:lnTo>
                  <a:pt x="292" y="2870"/>
                </a:lnTo>
                <a:lnTo>
                  <a:pt x="76" y="3238"/>
                </a:lnTo>
                <a:lnTo>
                  <a:pt x="76" y="4114"/>
                </a:lnTo>
                <a:lnTo>
                  <a:pt x="304" y="4521"/>
                </a:lnTo>
                <a:lnTo>
                  <a:pt x="635" y="4762"/>
                </a:lnTo>
                <a:lnTo>
                  <a:pt x="355" y="5003"/>
                </a:lnTo>
                <a:lnTo>
                  <a:pt x="165" y="5346"/>
                </a:lnTo>
                <a:lnTo>
                  <a:pt x="165" y="6172"/>
                </a:lnTo>
                <a:lnTo>
                  <a:pt x="381" y="6540"/>
                </a:lnTo>
                <a:lnTo>
                  <a:pt x="711" y="6769"/>
                </a:lnTo>
                <a:lnTo>
                  <a:pt x="444" y="6997"/>
                </a:lnTo>
                <a:lnTo>
                  <a:pt x="266" y="7327"/>
                </a:lnTo>
                <a:lnTo>
                  <a:pt x="266" y="8102"/>
                </a:lnTo>
                <a:lnTo>
                  <a:pt x="457" y="8458"/>
                </a:lnTo>
                <a:lnTo>
                  <a:pt x="762" y="8661"/>
                </a:lnTo>
                <a:lnTo>
                  <a:pt x="508" y="8877"/>
                </a:lnTo>
                <a:lnTo>
                  <a:pt x="355" y="9893"/>
                </a:lnTo>
                <a:lnTo>
                  <a:pt x="533" y="10223"/>
                </a:lnTo>
                <a:lnTo>
                  <a:pt x="812" y="10439"/>
                </a:lnTo>
                <a:lnTo>
                  <a:pt x="571" y="10617"/>
                </a:lnTo>
                <a:lnTo>
                  <a:pt x="484" y="11836"/>
                </a:lnTo>
                <a:lnTo>
                  <a:pt x="889" y="12230"/>
                </a:lnTo>
                <a:lnTo>
                  <a:pt x="2006" y="12230"/>
                </a:lnTo>
                <a:lnTo>
                  <a:pt x="2411" y="11836"/>
                </a:lnTo>
                <a:lnTo>
                  <a:pt x="1117" y="11836"/>
                </a:lnTo>
                <a:lnTo>
                  <a:pt x="825" y="11569"/>
                </a:lnTo>
                <a:lnTo>
                  <a:pt x="855" y="10896"/>
                </a:lnTo>
                <a:lnTo>
                  <a:pt x="1028" y="10680"/>
                </a:lnTo>
                <a:lnTo>
                  <a:pt x="1295" y="10617"/>
                </a:lnTo>
                <a:lnTo>
                  <a:pt x="2324" y="10617"/>
                </a:lnTo>
                <a:lnTo>
                  <a:pt x="2082" y="10439"/>
                </a:lnTo>
                <a:lnTo>
                  <a:pt x="2362" y="10223"/>
                </a:lnTo>
                <a:lnTo>
                  <a:pt x="1079" y="10185"/>
                </a:lnTo>
                <a:lnTo>
                  <a:pt x="799" y="9893"/>
                </a:lnTo>
                <a:lnTo>
                  <a:pt x="809" y="9182"/>
                </a:lnTo>
                <a:lnTo>
                  <a:pt x="1028" y="8928"/>
                </a:lnTo>
                <a:lnTo>
                  <a:pt x="1333" y="8877"/>
                </a:lnTo>
                <a:lnTo>
                  <a:pt x="2387" y="8877"/>
                </a:lnTo>
                <a:lnTo>
                  <a:pt x="2133" y="8661"/>
                </a:lnTo>
                <a:lnTo>
                  <a:pt x="2438" y="8458"/>
                </a:lnTo>
                <a:lnTo>
                  <a:pt x="1054" y="8420"/>
                </a:lnTo>
                <a:lnTo>
                  <a:pt x="748" y="8102"/>
                </a:lnTo>
                <a:lnTo>
                  <a:pt x="758" y="7327"/>
                </a:lnTo>
                <a:lnTo>
                  <a:pt x="965" y="7086"/>
                </a:lnTo>
                <a:lnTo>
                  <a:pt x="1282" y="7010"/>
                </a:lnTo>
                <a:lnTo>
                  <a:pt x="2458" y="7010"/>
                </a:lnTo>
                <a:lnTo>
                  <a:pt x="2184" y="6769"/>
                </a:lnTo>
                <a:lnTo>
                  <a:pt x="2514" y="6540"/>
                </a:lnTo>
                <a:lnTo>
                  <a:pt x="1028" y="6502"/>
                </a:lnTo>
                <a:lnTo>
                  <a:pt x="710" y="6172"/>
                </a:lnTo>
                <a:lnTo>
                  <a:pt x="738" y="5346"/>
                </a:lnTo>
                <a:lnTo>
                  <a:pt x="939" y="5092"/>
                </a:lnTo>
                <a:lnTo>
                  <a:pt x="1244" y="5003"/>
                </a:lnTo>
                <a:lnTo>
                  <a:pt x="2540" y="5003"/>
                </a:lnTo>
                <a:lnTo>
                  <a:pt x="2260" y="4762"/>
                </a:lnTo>
                <a:lnTo>
                  <a:pt x="2590" y="4521"/>
                </a:lnTo>
                <a:lnTo>
                  <a:pt x="1371" y="4470"/>
                </a:lnTo>
                <a:lnTo>
                  <a:pt x="965" y="4432"/>
                </a:lnTo>
                <a:lnTo>
                  <a:pt x="659" y="4114"/>
                </a:lnTo>
                <a:lnTo>
                  <a:pt x="677" y="3238"/>
                </a:lnTo>
                <a:lnTo>
                  <a:pt x="901" y="2971"/>
                </a:lnTo>
                <a:lnTo>
                  <a:pt x="1244" y="2882"/>
                </a:lnTo>
                <a:lnTo>
                  <a:pt x="2622" y="2882"/>
                </a:lnTo>
                <a:lnTo>
                  <a:pt x="2311" y="2603"/>
                </a:lnTo>
                <a:lnTo>
                  <a:pt x="2667" y="2349"/>
                </a:lnTo>
                <a:lnTo>
                  <a:pt x="977" y="2311"/>
                </a:lnTo>
                <a:lnTo>
                  <a:pt x="584" y="1917"/>
                </a:lnTo>
                <a:lnTo>
                  <a:pt x="584" y="977"/>
                </a:lnTo>
                <a:lnTo>
                  <a:pt x="977" y="596"/>
                </a:lnTo>
                <a:lnTo>
                  <a:pt x="2833" y="596"/>
                </a:lnTo>
                <a:lnTo>
                  <a:pt x="2247" y="0"/>
                </a:lnTo>
                <a:close/>
              </a:path>
              <a:path w="3175" h="12700">
                <a:moveTo>
                  <a:pt x="2324" y="10617"/>
                </a:moveTo>
                <a:lnTo>
                  <a:pt x="1600" y="10617"/>
                </a:lnTo>
                <a:lnTo>
                  <a:pt x="1866" y="10680"/>
                </a:lnTo>
                <a:lnTo>
                  <a:pt x="2039" y="10896"/>
                </a:lnTo>
                <a:lnTo>
                  <a:pt x="2070" y="11569"/>
                </a:lnTo>
                <a:lnTo>
                  <a:pt x="1790" y="11836"/>
                </a:lnTo>
                <a:lnTo>
                  <a:pt x="2411" y="11836"/>
                </a:lnTo>
                <a:lnTo>
                  <a:pt x="2324" y="10617"/>
                </a:lnTo>
                <a:close/>
              </a:path>
              <a:path w="3175" h="12700">
                <a:moveTo>
                  <a:pt x="1600" y="10617"/>
                </a:moveTo>
                <a:lnTo>
                  <a:pt x="1295" y="10617"/>
                </a:lnTo>
                <a:lnTo>
                  <a:pt x="1447" y="10629"/>
                </a:lnTo>
                <a:lnTo>
                  <a:pt x="1600" y="10617"/>
                </a:lnTo>
                <a:close/>
              </a:path>
              <a:path w="3175" h="12700">
                <a:moveTo>
                  <a:pt x="2387" y="8877"/>
                </a:moveTo>
                <a:lnTo>
                  <a:pt x="1549" y="8877"/>
                </a:lnTo>
                <a:lnTo>
                  <a:pt x="1866" y="8928"/>
                </a:lnTo>
                <a:lnTo>
                  <a:pt x="2086" y="9182"/>
                </a:lnTo>
                <a:lnTo>
                  <a:pt x="2095" y="9893"/>
                </a:lnTo>
                <a:lnTo>
                  <a:pt x="1803" y="10185"/>
                </a:lnTo>
                <a:lnTo>
                  <a:pt x="2382" y="10185"/>
                </a:lnTo>
                <a:lnTo>
                  <a:pt x="2540" y="9893"/>
                </a:lnTo>
                <a:lnTo>
                  <a:pt x="2413" y="8928"/>
                </a:lnTo>
                <a:close/>
              </a:path>
              <a:path w="3175" h="12700">
                <a:moveTo>
                  <a:pt x="1549" y="8877"/>
                </a:moveTo>
                <a:lnTo>
                  <a:pt x="1333" y="8877"/>
                </a:lnTo>
                <a:lnTo>
                  <a:pt x="1549" y="8877"/>
                </a:lnTo>
                <a:close/>
              </a:path>
              <a:path w="3175" h="12700">
                <a:moveTo>
                  <a:pt x="2458" y="7010"/>
                </a:moveTo>
                <a:lnTo>
                  <a:pt x="1612" y="7010"/>
                </a:lnTo>
                <a:lnTo>
                  <a:pt x="1930" y="7086"/>
                </a:lnTo>
                <a:lnTo>
                  <a:pt x="2148" y="7327"/>
                </a:lnTo>
                <a:lnTo>
                  <a:pt x="2159" y="8102"/>
                </a:lnTo>
                <a:lnTo>
                  <a:pt x="1841" y="8420"/>
                </a:lnTo>
                <a:lnTo>
                  <a:pt x="2460" y="8420"/>
                </a:lnTo>
                <a:lnTo>
                  <a:pt x="2641" y="8102"/>
                </a:lnTo>
                <a:lnTo>
                  <a:pt x="2641" y="7327"/>
                </a:lnTo>
                <a:lnTo>
                  <a:pt x="2458" y="7010"/>
                </a:lnTo>
                <a:close/>
              </a:path>
              <a:path w="3175" h="12700">
                <a:moveTo>
                  <a:pt x="2540" y="5003"/>
                </a:moveTo>
                <a:lnTo>
                  <a:pt x="1638" y="5003"/>
                </a:lnTo>
                <a:lnTo>
                  <a:pt x="1968" y="5092"/>
                </a:lnTo>
                <a:lnTo>
                  <a:pt x="2169" y="5346"/>
                </a:lnTo>
                <a:lnTo>
                  <a:pt x="2197" y="6172"/>
                </a:lnTo>
                <a:lnTo>
                  <a:pt x="1866" y="6502"/>
                </a:lnTo>
                <a:lnTo>
                  <a:pt x="2536" y="6502"/>
                </a:lnTo>
                <a:lnTo>
                  <a:pt x="2730" y="6172"/>
                </a:lnTo>
                <a:lnTo>
                  <a:pt x="2730" y="5346"/>
                </a:lnTo>
                <a:lnTo>
                  <a:pt x="2540" y="5003"/>
                </a:lnTo>
                <a:close/>
              </a:path>
              <a:path w="3175" h="12700">
                <a:moveTo>
                  <a:pt x="1638" y="5003"/>
                </a:moveTo>
                <a:lnTo>
                  <a:pt x="1244" y="5003"/>
                </a:lnTo>
                <a:lnTo>
                  <a:pt x="1587" y="5029"/>
                </a:lnTo>
                <a:close/>
              </a:path>
              <a:path w="3175" h="12700">
                <a:moveTo>
                  <a:pt x="2622" y="2882"/>
                </a:moveTo>
                <a:lnTo>
                  <a:pt x="1638" y="2882"/>
                </a:lnTo>
                <a:lnTo>
                  <a:pt x="1981" y="2971"/>
                </a:lnTo>
                <a:lnTo>
                  <a:pt x="2215" y="3238"/>
                </a:lnTo>
                <a:lnTo>
                  <a:pt x="2260" y="4114"/>
                </a:lnTo>
                <a:lnTo>
                  <a:pt x="1905" y="4457"/>
                </a:lnTo>
                <a:lnTo>
                  <a:pt x="1371" y="4470"/>
                </a:lnTo>
                <a:lnTo>
                  <a:pt x="2617" y="4470"/>
                </a:lnTo>
                <a:lnTo>
                  <a:pt x="2806" y="4114"/>
                </a:lnTo>
                <a:lnTo>
                  <a:pt x="2806" y="3238"/>
                </a:lnTo>
                <a:lnTo>
                  <a:pt x="2622" y="2882"/>
                </a:lnTo>
                <a:close/>
              </a:path>
              <a:path w="3175" h="12700">
                <a:moveTo>
                  <a:pt x="1638" y="2882"/>
                </a:moveTo>
                <a:lnTo>
                  <a:pt x="1244" y="2882"/>
                </a:lnTo>
                <a:lnTo>
                  <a:pt x="1638" y="2882"/>
                </a:lnTo>
                <a:close/>
              </a:path>
              <a:path w="3175" h="12700">
                <a:moveTo>
                  <a:pt x="2833" y="596"/>
                </a:moveTo>
                <a:lnTo>
                  <a:pt x="1930" y="596"/>
                </a:lnTo>
                <a:lnTo>
                  <a:pt x="2311" y="977"/>
                </a:lnTo>
                <a:lnTo>
                  <a:pt x="2311" y="1917"/>
                </a:lnTo>
                <a:lnTo>
                  <a:pt x="1930" y="2311"/>
                </a:lnTo>
                <a:lnTo>
                  <a:pt x="2687" y="2311"/>
                </a:lnTo>
                <a:lnTo>
                  <a:pt x="2895" y="1917"/>
                </a:lnTo>
                <a:lnTo>
                  <a:pt x="2833" y="5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156377" y="1427746"/>
            <a:ext cx="53975" cy="18415"/>
          </a:xfrm>
          <a:custGeom>
            <a:avLst/>
            <a:gdLst/>
            <a:ahLst/>
            <a:cxnLst/>
            <a:rect l="l" t="t" r="r" b="b"/>
            <a:pathLst>
              <a:path w="53975" h="18415">
                <a:moveTo>
                  <a:pt x="12342" y="0"/>
                </a:moveTo>
                <a:lnTo>
                  <a:pt x="5685" y="708"/>
                </a:lnTo>
                <a:lnTo>
                  <a:pt x="0" y="2574"/>
                </a:lnTo>
                <a:lnTo>
                  <a:pt x="3429" y="8299"/>
                </a:lnTo>
                <a:lnTo>
                  <a:pt x="48905" y="17997"/>
                </a:lnTo>
                <a:lnTo>
                  <a:pt x="53936" y="17865"/>
                </a:lnTo>
                <a:lnTo>
                  <a:pt x="51384" y="17014"/>
                </a:lnTo>
                <a:lnTo>
                  <a:pt x="48717" y="15681"/>
                </a:lnTo>
                <a:lnTo>
                  <a:pt x="46697" y="13662"/>
                </a:lnTo>
                <a:lnTo>
                  <a:pt x="36223" y="11826"/>
                </a:lnTo>
                <a:lnTo>
                  <a:pt x="27606" y="10136"/>
                </a:lnTo>
                <a:lnTo>
                  <a:pt x="20129" y="8239"/>
                </a:lnTo>
                <a:lnTo>
                  <a:pt x="28689" y="7616"/>
                </a:lnTo>
                <a:lnTo>
                  <a:pt x="44456" y="7616"/>
                </a:lnTo>
                <a:lnTo>
                  <a:pt x="44932" y="6677"/>
                </a:lnTo>
                <a:lnTo>
                  <a:pt x="45669" y="5953"/>
                </a:lnTo>
                <a:lnTo>
                  <a:pt x="42011" y="5026"/>
                </a:lnTo>
                <a:lnTo>
                  <a:pt x="31127" y="2613"/>
                </a:lnTo>
                <a:lnTo>
                  <a:pt x="25171" y="1216"/>
                </a:lnTo>
                <a:lnTo>
                  <a:pt x="19122" y="238"/>
                </a:lnTo>
                <a:lnTo>
                  <a:pt x="12342" y="0"/>
                </a:lnTo>
                <a:close/>
              </a:path>
              <a:path w="53975" h="18415">
                <a:moveTo>
                  <a:pt x="44456" y="7616"/>
                </a:moveTo>
                <a:lnTo>
                  <a:pt x="28689" y="7616"/>
                </a:lnTo>
                <a:lnTo>
                  <a:pt x="43700" y="10156"/>
                </a:lnTo>
                <a:lnTo>
                  <a:pt x="44259" y="10194"/>
                </a:lnTo>
                <a:lnTo>
                  <a:pt x="44107" y="9813"/>
                </a:lnTo>
                <a:lnTo>
                  <a:pt x="44056" y="9496"/>
                </a:lnTo>
                <a:lnTo>
                  <a:pt x="43891" y="8924"/>
                </a:lnTo>
                <a:lnTo>
                  <a:pt x="44456" y="761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155751" y="1405073"/>
            <a:ext cx="52705" cy="27305"/>
          </a:xfrm>
          <a:custGeom>
            <a:avLst/>
            <a:gdLst/>
            <a:ahLst/>
            <a:cxnLst/>
            <a:rect l="l" t="t" r="r" b="b"/>
            <a:pathLst>
              <a:path w="52705" h="27305">
                <a:moveTo>
                  <a:pt x="6121" y="0"/>
                </a:moveTo>
                <a:lnTo>
                  <a:pt x="0" y="1562"/>
                </a:lnTo>
                <a:lnTo>
                  <a:pt x="2972" y="8182"/>
                </a:lnTo>
                <a:lnTo>
                  <a:pt x="9055" y="14027"/>
                </a:lnTo>
                <a:lnTo>
                  <a:pt x="17109" y="18785"/>
                </a:lnTo>
                <a:lnTo>
                  <a:pt x="25996" y="22148"/>
                </a:lnTo>
                <a:lnTo>
                  <a:pt x="29692" y="23190"/>
                </a:lnTo>
                <a:lnTo>
                  <a:pt x="45085" y="27114"/>
                </a:lnTo>
                <a:lnTo>
                  <a:pt x="47828" y="27089"/>
                </a:lnTo>
                <a:lnTo>
                  <a:pt x="49428" y="26149"/>
                </a:lnTo>
                <a:lnTo>
                  <a:pt x="50520" y="25476"/>
                </a:lnTo>
                <a:lnTo>
                  <a:pt x="52514" y="24968"/>
                </a:lnTo>
                <a:lnTo>
                  <a:pt x="51536" y="24383"/>
                </a:lnTo>
                <a:lnTo>
                  <a:pt x="50355" y="23558"/>
                </a:lnTo>
                <a:lnTo>
                  <a:pt x="49936" y="22961"/>
                </a:lnTo>
                <a:lnTo>
                  <a:pt x="42258" y="20382"/>
                </a:lnTo>
                <a:lnTo>
                  <a:pt x="33402" y="17146"/>
                </a:lnTo>
                <a:lnTo>
                  <a:pt x="24549" y="13580"/>
                </a:lnTo>
                <a:lnTo>
                  <a:pt x="16878" y="10007"/>
                </a:lnTo>
                <a:lnTo>
                  <a:pt x="36070" y="10007"/>
                </a:lnTo>
                <a:lnTo>
                  <a:pt x="27647" y="6642"/>
                </a:lnTo>
                <a:lnTo>
                  <a:pt x="17945" y="2120"/>
                </a:lnTo>
                <a:lnTo>
                  <a:pt x="6121" y="0"/>
                </a:lnTo>
                <a:close/>
              </a:path>
              <a:path w="52705" h="27305">
                <a:moveTo>
                  <a:pt x="36070" y="10007"/>
                </a:moveTo>
                <a:lnTo>
                  <a:pt x="16878" y="10007"/>
                </a:lnTo>
                <a:lnTo>
                  <a:pt x="26005" y="12286"/>
                </a:lnTo>
                <a:lnTo>
                  <a:pt x="34174" y="14716"/>
                </a:lnTo>
                <a:lnTo>
                  <a:pt x="45859" y="18605"/>
                </a:lnTo>
                <a:lnTo>
                  <a:pt x="44697" y="17146"/>
                </a:lnTo>
                <a:lnTo>
                  <a:pt x="44581" y="16940"/>
                </a:lnTo>
                <a:lnTo>
                  <a:pt x="44208" y="15786"/>
                </a:lnTo>
                <a:lnTo>
                  <a:pt x="43421" y="13487"/>
                </a:lnTo>
                <a:lnTo>
                  <a:pt x="40170" y="11645"/>
                </a:lnTo>
                <a:lnTo>
                  <a:pt x="36070" y="1000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160007" y="1446612"/>
            <a:ext cx="50800" cy="16510"/>
          </a:xfrm>
          <a:custGeom>
            <a:avLst/>
            <a:gdLst/>
            <a:ahLst/>
            <a:cxnLst/>
            <a:rect l="l" t="t" r="r" b="b"/>
            <a:pathLst>
              <a:path w="50800" h="16509">
                <a:moveTo>
                  <a:pt x="12471" y="0"/>
                </a:moveTo>
                <a:lnTo>
                  <a:pt x="4470" y="3187"/>
                </a:lnTo>
                <a:lnTo>
                  <a:pt x="0" y="7467"/>
                </a:lnTo>
                <a:lnTo>
                  <a:pt x="4368" y="13538"/>
                </a:lnTo>
                <a:lnTo>
                  <a:pt x="10960" y="16370"/>
                </a:lnTo>
                <a:lnTo>
                  <a:pt x="27085" y="15002"/>
                </a:lnTo>
                <a:lnTo>
                  <a:pt x="33974" y="14230"/>
                </a:lnTo>
                <a:lnTo>
                  <a:pt x="41731" y="13162"/>
                </a:lnTo>
                <a:lnTo>
                  <a:pt x="50647" y="11709"/>
                </a:lnTo>
                <a:lnTo>
                  <a:pt x="48361" y="11188"/>
                </a:lnTo>
                <a:lnTo>
                  <a:pt x="46469" y="10096"/>
                </a:lnTo>
                <a:lnTo>
                  <a:pt x="45855" y="9258"/>
                </a:lnTo>
                <a:lnTo>
                  <a:pt x="29273" y="9258"/>
                </a:lnTo>
                <a:lnTo>
                  <a:pt x="20523" y="7747"/>
                </a:lnTo>
                <a:lnTo>
                  <a:pt x="30200" y="5816"/>
                </a:lnTo>
                <a:lnTo>
                  <a:pt x="40347" y="5816"/>
                </a:lnTo>
                <a:lnTo>
                  <a:pt x="44754" y="5397"/>
                </a:lnTo>
                <a:lnTo>
                  <a:pt x="45148" y="4381"/>
                </a:lnTo>
                <a:lnTo>
                  <a:pt x="46266" y="2362"/>
                </a:lnTo>
                <a:lnTo>
                  <a:pt x="48031" y="939"/>
                </a:lnTo>
                <a:lnTo>
                  <a:pt x="41038" y="592"/>
                </a:lnTo>
                <a:lnTo>
                  <a:pt x="34353" y="396"/>
                </a:lnTo>
                <a:lnTo>
                  <a:pt x="12471" y="0"/>
                </a:lnTo>
                <a:close/>
              </a:path>
              <a:path w="50800" h="16509">
                <a:moveTo>
                  <a:pt x="45427" y="8674"/>
                </a:moveTo>
                <a:lnTo>
                  <a:pt x="42760" y="8826"/>
                </a:lnTo>
                <a:lnTo>
                  <a:pt x="29273" y="9258"/>
                </a:lnTo>
                <a:lnTo>
                  <a:pt x="45855" y="9258"/>
                </a:lnTo>
                <a:lnTo>
                  <a:pt x="45427" y="8674"/>
                </a:lnTo>
                <a:close/>
              </a:path>
              <a:path w="50800" h="16509">
                <a:moveTo>
                  <a:pt x="40347" y="5816"/>
                </a:moveTo>
                <a:lnTo>
                  <a:pt x="30200" y="5816"/>
                </a:lnTo>
                <a:lnTo>
                  <a:pt x="36207" y="6210"/>
                </a:lnTo>
                <a:lnTo>
                  <a:pt x="40347" y="581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159775" y="1383788"/>
            <a:ext cx="52705" cy="33020"/>
          </a:xfrm>
          <a:custGeom>
            <a:avLst/>
            <a:gdLst/>
            <a:ahLst/>
            <a:cxnLst/>
            <a:rect l="l" t="t" r="r" b="b"/>
            <a:pathLst>
              <a:path w="52705" h="33019">
                <a:moveTo>
                  <a:pt x="0" y="0"/>
                </a:moveTo>
                <a:lnTo>
                  <a:pt x="27468" y="28060"/>
                </a:lnTo>
                <a:lnTo>
                  <a:pt x="39852" y="32626"/>
                </a:lnTo>
                <a:lnTo>
                  <a:pt x="41630" y="30988"/>
                </a:lnTo>
                <a:lnTo>
                  <a:pt x="43573" y="29997"/>
                </a:lnTo>
                <a:lnTo>
                  <a:pt x="39332" y="27740"/>
                </a:lnTo>
                <a:lnTo>
                  <a:pt x="32634" y="23733"/>
                </a:lnTo>
                <a:lnTo>
                  <a:pt x="25091" y="18749"/>
                </a:lnTo>
                <a:lnTo>
                  <a:pt x="18313" y="13563"/>
                </a:lnTo>
                <a:lnTo>
                  <a:pt x="34071" y="13563"/>
                </a:lnTo>
                <a:lnTo>
                  <a:pt x="31165" y="11861"/>
                </a:lnTo>
                <a:lnTo>
                  <a:pt x="26466" y="8851"/>
                </a:lnTo>
                <a:lnTo>
                  <a:pt x="20531" y="5429"/>
                </a:lnTo>
                <a:lnTo>
                  <a:pt x="13862" y="2463"/>
                </a:lnTo>
                <a:lnTo>
                  <a:pt x="6878" y="479"/>
                </a:lnTo>
                <a:lnTo>
                  <a:pt x="0" y="0"/>
                </a:lnTo>
                <a:close/>
              </a:path>
              <a:path w="52705" h="33019">
                <a:moveTo>
                  <a:pt x="52153" y="28689"/>
                </a:moveTo>
                <a:lnTo>
                  <a:pt x="49809" y="28689"/>
                </a:lnTo>
                <a:lnTo>
                  <a:pt x="52412" y="29057"/>
                </a:lnTo>
                <a:lnTo>
                  <a:pt x="52153" y="28689"/>
                </a:lnTo>
                <a:close/>
              </a:path>
              <a:path w="52705" h="33019">
                <a:moveTo>
                  <a:pt x="34071" y="13563"/>
                </a:moveTo>
                <a:lnTo>
                  <a:pt x="18313" y="13563"/>
                </a:lnTo>
                <a:lnTo>
                  <a:pt x="26457" y="17147"/>
                </a:lnTo>
                <a:lnTo>
                  <a:pt x="35537" y="21750"/>
                </a:lnTo>
                <a:lnTo>
                  <a:pt x="41572" y="24993"/>
                </a:lnTo>
                <a:lnTo>
                  <a:pt x="48514" y="28765"/>
                </a:lnTo>
                <a:lnTo>
                  <a:pt x="49606" y="28854"/>
                </a:lnTo>
                <a:lnTo>
                  <a:pt x="49809" y="28689"/>
                </a:lnTo>
                <a:lnTo>
                  <a:pt x="52153" y="28689"/>
                </a:lnTo>
                <a:lnTo>
                  <a:pt x="49555" y="24993"/>
                </a:lnTo>
                <a:lnTo>
                  <a:pt x="48348" y="24993"/>
                </a:lnTo>
                <a:lnTo>
                  <a:pt x="46901" y="21869"/>
                </a:lnTo>
                <a:lnTo>
                  <a:pt x="40360" y="17246"/>
                </a:lnTo>
                <a:lnTo>
                  <a:pt x="34071" y="13563"/>
                </a:lnTo>
                <a:close/>
              </a:path>
              <a:path w="52705" h="33019">
                <a:moveTo>
                  <a:pt x="49072" y="24307"/>
                </a:moveTo>
                <a:lnTo>
                  <a:pt x="48348" y="24993"/>
                </a:lnTo>
                <a:lnTo>
                  <a:pt x="49555" y="24993"/>
                </a:lnTo>
                <a:lnTo>
                  <a:pt x="49072" y="2430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164683" y="1353426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5">
                <a:moveTo>
                  <a:pt x="1745" y="0"/>
                </a:moveTo>
                <a:lnTo>
                  <a:pt x="0" y="7601"/>
                </a:lnTo>
                <a:lnTo>
                  <a:pt x="1010" y="15057"/>
                </a:lnTo>
                <a:lnTo>
                  <a:pt x="4204" y="21915"/>
                </a:lnTo>
                <a:lnTo>
                  <a:pt x="9010" y="27724"/>
                </a:lnTo>
                <a:lnTo>
                  <a:pt x="17137" y="34372"/>
                </a:lnTo>
                <a:lnTo>
                  <a:pt x="25928" y="40222"/>
                </a:lnTo>
                <a:lnTo>
                  <a:pt x="34447" y="45351"/>
                </a:lnTo>
                <a:lnTo>
                  <a:pt x="41445" y="49644"/>
                </a:lnTo>
                <a:lnTo>
                  <a:pt x="40531" y="47929"/>
                </a:lnTo>
                <a:lnTo>
                  <a:pt x="40252" y="45351"/>
                </a:lnTo>
                <a:lnTo>
                  <a:pt x="36023" y="42127"/>
                </a:lnTo>
                <a:lnTo>
                  <a:pt x="29653" y="36960"/>
                </a:lnTo>
                <a:lnTo>
                  <a:pt x="22760" y="30807"/>
                </a:lnTo>
                <a:lnTo>
                  <a:pt x="16960" y="24625"/>
                </a:lnTo>
                <a:lnTo>
                  <a:pt x="28812" y="24625"/>
                </a:lnTo>
                <a:lnTo>
                  <a:pt x="21467" y="17968"/>
                </a:lnTo>
                <a:lnTo>
                  <a:pt x="9095" y="6239"/>
                </a:lnTo>
                <a:lnTo>
                  <a:pt x="1745" y="0"/>
                </a:lnTo>
                <a:close/>
              </a:path>
              <a:path w="53975" h="50165">
                <a:moveTo>
                  <a:pt x="28812" y="24625"/>
                </a:moveTo>
                <a:lnTo>
                  <a:pt x="16960" y="24625"/>
                </a:lnTo>
                <a:lnTo>
                  <a:pt x="24104" y="29300"/>
                </a:lnTo>
                <a:lnTo>
                  <a:pt x="32176" y="34982"/>
                </a:lnTo>
                <a:lnTo>
                  <a:pt x="39050" y="39987"/>
                </a:lnTo>
                <a:lnTo>
                  <a:pt x="42601" y="42633"/>
                </a:lnTo>
                <a:lnTo>
                  <a:pt x="46043" y="42633"/>
                </a:lnTo>
                <a:lnTo>
                  <a:pt x="50526" y="43891"/>
                </a:lnTo>
                <a:lnTo>
                  <a:pt x="53599" y="45110"/>
                </a:lnTo>
                <a:lnTo>
                  <a:pt x="36941" y="31991"/>
                </a:lnTo>
                <a:lnTo>
                  <a:pt x="28812" y="246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167267" y="1459490"/>
            <a:ext cx="47625" cy="19685"/>
          </a:xfrm>
          <a:custGeom>
            <a:avLst/>
            <a:gdLst/>
            <a:ahLst/>
            <a:cxnLst/>
            <a:rect l="l" t="t" r="r" b="b"/>
            <a:pathLst>
              <a:path w="47625" h="19684">
                <a:moveTo>
                  <a:pt x="47332" y="0"/>
                </a:moveTo>
                <a:lnTo>
                  <a:pt x="39713" y="898"/>
                </a:lnTo>
                <a:lnTo>
                  <a:pt x="14274" y="4356"/>
                </a:lnTo>
                <a:lnTo>
                  <a:pt x="9017" y="4953"/>
                </a:lnTo>
                <a:lnTo>
                  <a:pt x="2641" y="9004"/>
                </a:lnTo>
                <a:lnTo>
                  <a:pt x="0" y="14503"/>
                </a:lnTo>
                <a:lnTo>
                  <a:pt x="3136" y="18618"/>
                </a:lnTo>
                <a:lnTo>
                  <a:pt x="13754" y="19316"/>
                </a:lnTo>
                <a:lnTo>
                  <a:pt x="19659" y="17081"/>
                </a:lnTo>
                <a:lnTo>
                  <a:pt x="24022" y="15707"/>
                </a:lnTo>
                <a:lnTo>
                  <a:pt x="31045" y="13603"/>
                </a:lnTo>
                <a:lnTo>
                  <a:pt x="38515" y="11196"/>
                </a:lnTo>
                <a:lnTo>
                  <a:pt x="40886" y="10248"/>
                </a:lnTo>
                <a:lnTo>
                  <a:pt x="21005" y="10248"/>
                </a:lnTo>
                <a:lnTo>
                  <a:pt x="28740" y="6819"/>
                </a:lnTo>
                <a:lnTo>
                  <a:pt x="43916" y="3835"/>
                </a:lnTo>
                <a:lnTo>
                  <a:pt x="45135" y="3200"/>
                </a:lnTo>
                <a:lnTo>
                  <a:pt x="45605" y="1943"/>
                </a:lnTo>
                <a:lnTo>
                  <a:pt x="46240" y="673"/>
                </a:lnTo>
                <a:lnTo>
                  <a:pt x="47332" y="0"/>
                </a:lnTo>
                <a:close/>
              </a:path>
              <a:path w="47625" h="19684">
                <a:moveTo>
                  <a:pt x="44640" y="6045"/>
                </a:moveTo>
                <a:lnTo>
                  <a:pt x="29146" y="9677"/>
                </a:lnTo>
                <a:lnTo>
                  <a:pt x="21005" y="10248"/>
                </a:lnTo>
                <a:lnTo>
                  <a:pt x="40886" y="10248"/>
                </a:lnTo>
                <a:lnTo>
                  <a:pt x="44221" y="8915"/>
                </a:lnTo>
                <a:lnTo>
                  <a:pt x="44386" y="7950"/>
                </a:lnTo>
                <a:lnTo>
                  <a:pt x="44472" y="6819"/>
                </a:lnTo>
                <a:lnTo>
                  <a:pt x="44640" y="604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327305" y="1650765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939" y="0"/>
                </a:moveTo>
                <a:lnTo>
                  <a:pt x="406" y="774"/>
                </a:lnTo>
                <a:lnTo>
                  <a:pt x="0" y="1257"/>
                </a:lnTo>
                <a:lnTo>
                  <a:pt x="876" y="4648"/>
                </a:lnTo>
                <a:lnTo>
                  <a:pt x="6311" y="9499"/>
                </a:lnTo>
                <a:lnTo>
                  <a:pt x="8928" y="10566"/>
                </a:lnTo>
                <a:lnTo>
                  <a:pt x="8928" y="8026"/>
                </a:lnTo>
                <a:lnTo>
                  <a:pt x="5562" y="7683"/>
                </a:lnTo>
                <a:lnTo>
                  <a:pt x="1866" y="3035"/>
                </a:lnTo>
                <a:lnTo>
                  <a:pt x="9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325942" y="1587054"/>
            <a:ext cx="10795" cy="69850"/>
          </a:xfrm>
          <a:custGeom>
            <a:avLst/>
            <a:gdLst/>
            <a:ahLst/>
            <a:cxnLst/>
            <a:rect l="l" t="t" r="r" b="b"/>
            <a:pathLst>
              <a:path w="10794" h="69850">
                <a:moveTo>
                  <a:pt x="9833" y="56680"/>
                </a:moveTo>
                <a:lnTo>
                  <a:pt x="6332" y="56680"/>
                </a:lnTo>
                <a:lnTo>
                  <a:pt x="5811" y="58458"/>
                </a:lnTo>
                <a:lnTo>
                  <a:pt x="4871" y="60871"/>
                </a:lnTo>
                <a:lnTo>
                  <a:pt x="3512" y="62560"/>
                </a:lnTo>
                <a:lnTo>
                  <a:pt x="3982" y="64427"/>
                </a:lnTo>
                <a:lnTo>
                  <a:pt x="6865" y="68808"/>
                </a:lnTo>
                <a:lnTo>
                  <a:pt x="10282" y="69672"/>
                </a:lnTo>
                <a:lnTo>
                  <a:pt x="10254" y="64427"/>
                </a:lnTo>
                <a:lnTo>
                  <a:pt x="9883" y="58458"/>
                </a:lnTo>
                <a:lnTo>
                  <a:pt x="9833" y="56680"/>
                </a:lnTo>
                <a:close/>
              </a:path>
              <a:path w="10794" h="69850">
                <a:moveTo>
                  <a:pt x="8605" y="0"/>
                </a:moveTo>
                <a:lnTo>
                  <a:pt x="7671" y="7121"/>
                </a:lnTo>
                <a:lnTo>
                  <a:pt x="6373" y="13541"/>
                </a:lnTo>
                <a:lnTo>
                  <a:pt x="4819" y="20041"/>
                </a:lnTo>
                <a:lnTo>
                  <a:pt x="3170" y="27139"/>
                </a:lnTo>
                <a:lnTo>
                  <a:pt x="1669" y="34716"/>
                </a:lnTo>
                <a:lnTo>
                  <a:pt x="472" y="42824"/>
                </a:lnTo>
                <a:lnTo>
                  <a:pt x="81" y="48015"/>
                </a:lnTo>
                <a:lnTo>
                  <a:pt x="0" y="53428"/>
                </a:lnTo>
                <a:lnTo>
                  <a:pt x="210" y="57785"/>
                </a:lnTo>
                <a:lnTo>
                  <a:pt x="1353" y="57759"/>
                </a:lnTo>
                <a:lnTo>
                  <a:pt x="769" y="53428"/>
                </a:lnTo>
                <a:lnTo>
                  <a:pt x="1900" y="45516"/>
                </a:lnTo>
                <a:lnTo>
                  <a:pt x="2966" y="42570"/>
                </a:lnTo>
                <a:lnTo>
                  <a:pt x="9609" y="42570"/>
                </a:lnTo>
                <a:lnTo>
                  <a:pt x="9693" y="27139"/>
                </a:lnTo>
                <a:lnTo>
                  <a:pt x="9618" y="13541"/>
                </a:lnTo>
                <a:lnTo>
                  <a:pt x="9343" y="7055"/>
                </a:lnTo>
                <a:lnTo>
                  <a:pt x="8605" y="0"/>
                </a:lnTo>
                <a:close/>
              </a:path>
              <a:path w="10794" h="69850">
                <a:moveTo>
                  <a:pt x="9609" y="42570"/>
                </a:moveTo>
                <a:lnTo>
                  <a:pt x="2966" y="42570"/>
                </a:lnTo>
                <a:lnTo>
                  <a:pt x="2420" y="47409"/>
                </a:lnTo>
                <a:lnTo>
                  <a:pt x="2293" y="54140"/>
                </a:lnTo>
                <a:lnTo>
                  <a:pt x="2636" y="57670"/>
                </a:lnTo>
                <a:lnTo>
                  <a:pt x="4033" y="57429"/>
                </a:lnTo>
                <a:lnTo>
                  <a:pt x="4664" y="57429"/>
                </a:lnTo>
                <a:lnTo>
                  <a:pt x="6332" y="56680"/>
                </a:lnTo>
                <a:lnTo>
                  <a:pt x="9833" y="56680"/>
                </a:lnTo>
                <a:lnTo>
                  <a:pt x="9642" y="47409"/>
                </a:lnTo>
                <a:lnTo>
                  <a:pt x="9609" y="42570"/>
                </a:lnTo>
                <a:close/>
              </a:path>
              <a:path w="10794" h="69850">
                <a:moveTo>
                  <a:pt x="4664" y="57429"/>
                </a:moveTo>
                <a:lnTo>
                  <a:pt x="4033" y="57429"/>
                </a:lnTo>
                <a:lnTo>
                  <a:pt x="4579" y="5746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302137" y="1579876"/>
            <a:ext cx="29209" cy="75565"/>
          </a:xfrm>
          <a:custGeom>
            <a:avLst/>
            <a:gdLst/>
            <a:ahLst/>
            <a:cxnLst/>
            <a:rect l="l" t="t" r="r" b="b"/>
            <a:pathLst>
              <a:path w="29210" h="75564">
                <a:moveTo>
                  <a:pt x="3060" y="62471"/>
                </a:moveTo>
                <a:lnTo>
                  <a:pt x="1117" y="64414"/>
                </a:lnTo>
                <a:lnTo>
                  <a:pt x="1549" y="65582"/>
                </a:lnTo>
                <a:lnTo>
                  <a:pt x="1866" y="66306"/>
                </a:lnTo>
                <a:lnTo>
                  <a:pt x="5499" y="71412"/>
                </a:lnTo>
                <a:lnTo>
                  <a:pt x="11417" y="75298"/>
                </a:lnTo>
                <a:lnTo>
                  <a:pt x="22771" y="72021"/>
                </a:lnTo>
                <a:lnTo>
                  <a:pt x="25628" y="70053"/>
                </a:lnTo>
                <a:lnTo>
                  <a:pt x="26751" y="67627"/>
                </a:lnTo>
                <a:lnTo>
                  <a:pt x="18021" y="67627"/>
                </a:lnTo>
                <a:lnTo>
                  <a:pt x="16621" y="64922"/>
                </a:lnTo>
                <a:lnTo>
                  <a:pt x="6832" y="64922"/>
                </a:lnTo>
                <a:lnTo>
                  <a:pt x="5816" y="63741"/>
                </a:lnTo>
                <a:lnTo>
                  <a:pt x="3060" y="62471"/>
                </a:lnTo>
                <a:close/>
              </a:path>
              <a:path w="29210" h="75564">
                <a:moveTo>
                  <a:pt x="27216" y="66624"/>
                </a:moveTo>
                <a:lnTo>
                  <a:pt x="18021" y="67627"/>
                </a:lnTo>
                <a:lnTo>
                  <a:pt x="26751" y="67627"/>
                </a:lnTo>
                <a:lnTo>
                  <a:pt x="27216" y="66624"/>
                </a:lnTo>
                <a:close/>
              </a:path>
              <a:path w="29210" h="75564">
                <a:moveTo>
                  <a:pt x="17592" y="38874"/>
                </a:moveTo>
                <a:lnTo>
                  <a:pt x="7594" y="38874"/>
                </a:lnTo>
                <a:lnTo>
                  <a:pt x="7950" y="42164"/>
                </a:lnTo>
                <a:lnTo>
                  <a:pt x="6223" y="48107"/>
                </a:lnTo>
                <a:lnTo>
                  <a:pt x="825" y="48628"/>
                </a:lnTo>
                <a:lnTo>
                  <a:pt x="215" y="50088"/>
                </a:lnTo>
                <a:lnTo>
                  <a:pt x="0" y="51930"/>
                </a:lnTo>
                <a:lnTo>
                  <a:pt x="0" y="53708"/>
                </a:lnTo>
                <a:lnTo>
                  <a:pt x="6045" y="54571"/>
                </a:lnTo>
                <a:lnTo>
                  <a:pt x="9601" y="58407"/>
                </a:lnTo>
                <a:lnTo>
                  <a:pt x="6832" y="64922"/>
                </a:lnTo>
                <a:lnTo>
                  <a:pt x="16621" y="64922"/>
                </a:lnTo>
                <a:lnTo>
                  <a:pt x="14439" y="60706"/>
                </a:lnTo>
                <a:lnTo>
                  <a:pt x="15875" y="41617"/>
                </a:lnTo>
                <a:lnTo>
                  <a:pt x="17592" y="38874"/>
                </a:lnTo>
                <a:close/>
              </a:path>
              <a:path w="29210" h="75564">
                <a:moveTo>
                  <a:pt x="29044" y="0"/>
                </a:moveTo>
                <a:lnTo>
                  <a:pt x="27076" y="7899"/>
                </a:lnTo>
                <a:lnTo>
                  <a:pt x="21437" y="14833"/>
                </a:lnTo>
                <a:lnTo>
                  <a:pt x="12763" y="25831"/>
                </a:lnTo>
                <a:lnTo>
                  <a:pt x="6553" y="33261"/>
                </a:lnTo>
                <a:lnTo>
                  <a:pt x="4775" y="39598"/>
                </a:lnTo>
                <a:lnTo>
                  <a:pt x="5600" y="39509"/>
                </a:lnTo>
                <a:lnTo>
                  <a:pt x="6680" y="39331"/>
                </a:lnTo>
                <a:lnTo>
                  <a:pt x="7594" y="38874"/>
                </a:lnTo>
                <a:lnTo>
                  <a:pt x="17592" y="38874"/>
                </a:lnTo>
                <a:lnTo>
                  <a:pt x="28957" y="6147"/>
                </a:lnTo>
                <a:lnTo>
                  <a:pt x="290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264901" y="1572992"/>
            <a:ext cx="66040" cy="77470"/>
          </a:xfrm>
          <a:custGeom>
            <a:avLst/>
            <a:gdLst/>
            <a:ahLst/>
            <a:cxnLst/>
            <a:rect l="l" t="t" r="r" b="b"/>
            <a:pathLst>
              <a:path w="66039" h="77469">
                <a:moveTo>
                  <a:pt x="24335" y="56261"/>
                </a:moveTo>
                <a:lnTo>
                  <a:pt x="15100" y="56261"/>
                </a:lnTo>
                <a:lnTo>
                  <a:pt x="14308" y="58623"/>
                </a:lnTo>
                <a:lnTo>
                  <a:pt x="14348" y="59182"/>
                </a:lnTo>
                <a:lnTo>
                  <a:pt x="15176" y="64312"/>
                </a:lnTo>
                <a:lnTo>
                  <a:pt x="19113" y="72669"/>
                </a:lnTo>
                <a:lnTo>
                  <a:pt x="27139" y="76873"/>
                </a:lnTo>
                <a:lnTo>
                  <a:pt x="34124" y="71297"/>
                </a:lnTo>
                <a:lnTo>
                  <a:pt x="36664" y="69240"/>
                </a:lnTo>
                <a:lnTo>
                  <a:pt x="39268" y="66751"/>
                </a:lnTo>
                <a:lnTo>
                  <a:pt x="43291" y="66751"/>
                </a:lnTo>
                <a:lnTo>
                  <a:pt x="43541" y="62915"/>
                </a:lnTo>
                <a:lnTo>
                  <a:pt x="36766" y="62915"/>
                </a:lnTo>
                <a:lnTo>
                  <a:pt x="26060" y="61099"/>
                </a:lnTo>
                <a:lnTo>
                  <a:pt x="24335" y="56261"/>
                </a:lnTo>
                <a:close/>
              </a:path>
              <a:path w="66039" h="77469">
                <a:moveTo>
                  <a:pt x="43291" y="66751"/>
                </a:moveTo>
                <a:lnTo>
                  <a:pt x="39268" y="66751"/>
                </a:lnTo>
                <a:lnTo>
                  <a:pt x="43141" y="69049"/>
                </a:lnTo>
                <a:lnTo>
                  <a:pt x="43291" y="66751"/>
                </a:lnTo>
                <a:close/>
              </a:path>
              <a:path w="66039" h="77469">
                <a:moveTo>
                  <a:pt x="9309" y="29286"/>
                </a:moveTo>
                <a:lnTo>
                  <a:pt x="6604" y="30327"/>
                </a:lnTo>
                <a:lnTo>
                  <a:pt x="3443" y="33324"/>
                </a:lnTo>
                <a:lnTo>
                  <a:pt x="3451" y="33553"/>
                </a:lnTo>
                <a:lnTo>
                  <a:pt x="5041" y="42722"/>
                </a:lnTo>
                <a:lnTo>
                  <a:pt x="8521" y="44488"/>
                </a:lnTo>
                <a:lnTo>
                  <a:pt x="13360" y="44754"/>
                </a:lnTo>
                <a:lnTo>
                  <a:pt x="4597" y="44754"/>
                </a:lnTo>
                <a:lnTo>
                  <a:pt x="0" y="52324"/>
                </a:lnTo>
                <a:lnTo>
                  <a:pt x="2133" y="61963"/>
                </a:lnTo>
                <a:lnTo>
                  <a:pt x="6959" y="63919"/>
                </a:lnTo>
                <a:lnTo>
                  <a:pt x="7048" y="68757"/>
                </a:lnTo>
                <a:lnTo>
                  <a:pt x="10261" y="65646"/>
                </a:lnTo>
                <a:lnTo>
                  <a:pt x="7696" y="59182"/>
                </a:lnTo>
                <a:lnTo>
                  <a:pt x="15100" y="56261"/>
                </a:lnTo>
                <a:lnTo>
                  <a:pt x="24335" y="56261"/>
                </a:lnTo>
                <a:lnTo>
                  <a:pt x="23583" y="54152"/>
                </a:lnTo>
                <a:lnTo>
                  <a:pt x="28600" y="49415"/>
                </a:lnTo>
                <a:lnTo>
                  <a:pt x="42570" y="49415"/>
                </a:lnTo>
                <a:lnTo>
                  <a:pt x="42570" y="48882"/>
                </a:lnTo>
                <a:lnTo>
                  <a:pt x="40792" y="48882"/>
                </a:lnTo>
                <a:lnTo>
                  <a:pt x="34188" y="48120"/>
                </a:lnTo>
                <a:lnTo>
                  <a:pt x="33477" y="41071"/>
                </a:lnTo>
                <a:lnTo>
                  <a:pt x="33835" y="40386"/>
                </a:lnTo>
                <a:lnTo>
                  <a:pt x="12446" y="40386"/>
                </a:lnTo>
                <a:lnTo>
                  <a:pt x="7162" y="33553"/>
                </a:lnTo>
                <a:lnTo>
                  <a:pt x="9309" y="29286"/>
                </a:lnTo>
                <a:close/>
              </a:path>
              <a:path w="66039" h="77469">
                <a:moveTo>
                  <a:pt x="43561" y="62623"/>
                </a:moveTo>
                <a:lnTo>
                  <a:pt x="36766" y="62915"/>
                </a:lnTo>
                <a:lnTo>
                  <a:pt x="43541" y="62915"/>
                </a:lnTo>
                <a:lnTo>
                  <a:pt x="43561" y="62623"/>
                </a:lnTo>
                <a:close/>
              </a:path>
              <a:path w="66039" h="77469">
                <a:moveTo>
                  <a:pt x="42570" y="49415"/>
                </a:moveTo>
                <a:lnTo>
                  <a:pt x="28600" y="49415"/>
                </a:lnTo>
                <a:lnTo>
                  <a:pt x="30416" y="52069"/>
                </a:lnTo>
                <a:lnTo>
                  <a:pt x="35407" y="55613"/>
                </a:lnTo>
                <a:lnTo>
                  <a:pt x="41262" y="51650"/>
                </a:lnTo>
                <a:lnTo>
                  <a:pt x="42570" y="49682"/>
                </a:lnTo>
                <a:lnTo>
                  <a:pt x="42570" y="49415"/>
                </a:lnTo>
                <a:close/>
              </a:path>
              <a:path w="66039" h="77469">
                <a:moveTo>
                  <a:pt x="42570" y="48158"/>
                </a:moveTo>
                <a:lnTo>
                  <a:pt x="41935" y="48247"/>
                </a:lnTo>
                <a:lnTo>
                  <a:pt x="40792" y="48882"/>
                </a:lnTo>
                <a:lnTo>
                  <a:pt x="42570" y="48882"/>
                </a:lnTo>
                <a:lnTo>
                  <a:pt x="42570" y="48158"/>
                </a:lnTo>
                <a:close/>
              </a:path>
              <a:path w="66039" h="77469">
                <a:moveTo>
                  <a:pt x="63360" y="0"/>
                </a:moveTo>
                <a:lnTo>
                  <a:pt x="63093" y="7429"/>
                </a:lnTo>
                <a:lnTo>
                  <a:pt x="58737" y="12890"/>
                </a:lnTo>
                <a:lnTo>
                  <a:pt x="45974" y="21120"/>
                </a:lnTo>
                <a:lnTo>
                  <a:pt x="40919" y="22428"/>
                </a:lnTo>
                <a:lnTo>
                  <a:pt x="28867" y="28651"/>
                </a:lnTo>
                <a:lnTo>
                  <a:pt x="23622" y="34226"/>
                </a:lnTo>
                <a:lnTo>
                  <a:pt x="12446" y="40386"/>
                </a:lnTo>
                <a:lnTo>
                  <a:pt x="33835" y="40386"/>
                </a:lnTo>
                <a:lnTo>
                  <a:pt x="37528" y="33324"/>
                </a:lnTo>
                <a:lnTo>
                  <a:pt x="41148" y="31280"/>
                </a:lnTo>
                <a:lnTo>
                  <a:pt x="56413" y="18961"/>
                </a:lnTo>
                <a:lnTo>
                  <a:pt x="61175" y="12357"/>
                </a:lnTo>
                <a:lnTo>
                  <a:pt x="63627" y="9004"/>
                </a:lnTo>
                <a:lnTo>
                  <a:pt x="65887" y="4838"/>
                </a:lnTo>
                <a:lnTo>
                  <a:pt x="633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308597" y="1567318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19">
                <a:moveTo>
                  <a:pt x="12128" y="0"/>
                </a:moveTo>
                <a:lnTo>
                  <a:pt x="13563" y="8089"/>
                </a:lnTo>
                <a:lnTo>
                  <a:pt x="11709" y="10655"/>
                </a:lnTo>
                <a:lnTo>
                  <a:pt x="8445" y="13068"/>
                </a:lnTo>
                <a:lnTo>
                  <a:pt x="6769" y="14338"/>
                </a:lnTo>
                <a:lnTo>
                  <a:pt x="1473" y="16167"/>
                </a:lnTo>
                <a:lnTo>
                  <a:pt x="0" y="20027"/>
                </a:lnTo>
                <a:lnTo>
                  <a:pt x="3225" y="17589"/>
                </a:lnTo>
                <a:lnTo>
                  <a:pt x="14846" y="17589"/>
                </a:lnTo>
                <a:lnTo>
                  <a:pt x="18122" y="8597"/>
                </a:lnTo>
                <a:lnTo>
                  <a:pt x="12128" y="0"/>
                </a:lnTo>
                <a:close/>
              </a:path>
              <a:path w="18414" h="20319">
                <a:moveTo>
                  <a:pt x="14846" y="17589"/>
                </a:moveTo>
                <a:lnTo>
                  <a:pt x="3225" y="17589"/>
                </a:lnTo>
                <a:lnTo>
                  <a:pt x="4673" y="18059"/>
                </a:lnTo>
                <a:lnTo>
                  <a:pt x="14643" y="18148"/>
                </a:lnTo>
                <a:lnTo>
                  <a:pt x="14846" y="1758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268804" y="1558234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2514" y="0"/>
                </a:moveTo>
                <a:lnTo>
                  <a:pt x="2120" y="838"/>
                </a:lnTo>
                <a:lnTo>
                  <a:pt x="114" y="4521"/>
                </a:lnTo>
                <a:lnTo>
                  <a:pt x="0" y="5372"/>
                </a:lnTo>
                <a:lnTo>
                  <a:pt x="2070" y="8001"/>
                </a:lnTo>
                <a:lnTo>
                  <a:pt x="2755" y="11772"/>
                </a:lnTo>
                <a:lnTo>
                  <a:pt x="1193" y="15519"/>
                </a:lnTo>
                <a:lnTo>
                  <a:pt x="1473" y="16827"/>
                </a:lnTo>
                <a:lnTo>
                  <a:pt x="1854" y="18148"/>
                </a:lnTo>
                <a:lnTo>
                  <a:pt x="3111" y="17399"/>
                </a:lnTo>
                <a:lnTo>
                  <a:pt x="4495" y="15621"/>
                </a:lnTo>
                <a:lnTo>
                  <a:pt x="4914" y="14782"/>
                </a:lnTo>
                <a:lnTo>
                  <a:pt x="4978" y="7175"/>
                </a:lnTo>
                <a:lnTo>
                  <a:pt x="2781" y="7175"/>
                </a:lnTo>
                <a:lnTo>
                  <a:pt x="2204" y="5067"/>
                </a:lnTo>
                <a:lnTo>
                  <a:pt x="2109" y="4292"/>
                </a:lnTo>
                <a:lnTo>
                  <a:pt x="2070" y="2717"/>
                </a:lnTo>
                <a:lnTo>
                  <a:pt x="2514" y="0"/>
                </a:lnTo>
                <a:close/>
              </a:path>
              <a:path w="6350" h="18415">
                <a:moveTo>
                  <a:pt x="5727" y="4292"/>
                </a:moveTo>
                <a:lnTo>
                  <a:pt x="4724" y="5067"/>
                </a:lnTo>
                <a:lnTo>
                  <a:pt x="3517" y="6121"/>
                </a:lnTo>
                <a:lnTo>
                  <a:pt x="2781" y="7175"/>
                </a:lnTo>
                <a:lnTo>
                  <a:pt x="4978" y="7175"/>
                </a:lnTo>
                <a:lnTo>
                  <a:pt x="5727" y="42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274163" y="1558334"/>
            <a:ext cx="9525" cy="22860"/>
          </a:xfrm>
          <a:custGeom>
            <a:avLst/>
            <a:gdLst/>
            <a:ahLst/>
            <a:cxnLst/>
            <a:rect l="l" t="t" r="r" b="b"/>
            <a:pathLst>
              <a:path w="9525" h="22859">
                <a:moveTo>
                  <a:pt x="4279" y="1638"/>
                </a:moveTo>
                <a:lnTo>
                  <a:pt x="0" y="12915"/>
                </a:lnTo>
                <a:lnTo>
                  <a:pt x="1282" y="19418"/>
                </a:lnTo>
                <a:lnTo>
                  <a:pt x="1231" y="22860"/>
                </a:lnTo>
                <a:lnTo>
                  <a:pt x="7645" y="20345"/>
                </a:lnTo>
                <a:lnTo>
                  <a:pt x="5537" y="14401"/>
                </a:lnTo>
                <a:lnTo>
                  <a:pt x="5796" y="11925"/>
                </a:lnTo>
                <a:lnTo>
                  <a:pt x="3251" y="11925"/>
                </a:lnTo>
                <a:lnTo>
                  <a:pt x="2476" y="8661"/>
                </a:lnTo>
                <a:lnTo>
                  <a:pt x="3086" y="4533"/>
                </a:lnTo>
                <a:lnTo>
                  <a:pt x="4279" y="1638"/>
                </a:lnTo>
                <a:close/>
              </a:path>
              <a:path w="9525" h="22859">
                <a:moveTo>
                  <a:pt x="8953" y="0"/>
                </a:moveTo>
                <a:lnTo>
                  <a:pt x="8140" y="0"/>
                </a:lnTo>
                <a:lnTo>
                  <a:pt x="7048" y="444"/>
                </a:lnTo>
                <a:lnTo>
                  <a:pt x="6134" y="876"/>
                </a:lnTo>
                <a:lnTo>
                  <a:pt x="3946" y="4533"/>
                </a:lnTo>
                <a:lnTo>
                  <a:pt x="4000" y="7683"/>
                </a:lnTo>
                <a:lnTo>
                  <a:pt x="3251" y="11925"/>
                </a:lnTo>
                <a:lnTo>
                  <a:pt x="5796" y="11925"/>
                </a:lnTo>
                <a:lnTo>
                  <a:pt x="6527" y="4953"/>
                </a:lnTo>
                <a:lnTo>
                  <a:pt x="7442" y="2565"/>
                </a:lnTo>
                <a:lnTo>
                  <a:pt x="89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280514" y="1554477"/>
            <a:ext cx="10160" cy="25400"/>
          </a:xfrm>
          <a:custGeom>
            <a:avLst/>
            <a:gdLst/>
            <a:ahLst/>
            <a:cxnLst/>
            <a:rect l="l" t="t" r="r" b="b"/>
            <a:pathLst>
              <a:path w="10160" h="25400">
                <a:moveTo>
                  <a:pt x="9563" y="0"/>
                </a:moveTo>
                <a:lnTo>
                  <a:pt x="4457" y="2120"/>
                </a:lnTo>
                <a:lnTo>
                  <a:pt x="0" y="8559"/>
                </a:lnTo>
                <a:lnTo>
                  <a:pt x="1574" y="20294"/>
                </a:lnTo>
                <a:lnTo>
                  <a:pt x="5219" y="22288"/>
                </a:lnTo>
                <a:lnTo>
                  <a:pt x="5435" y="25133"/>
                </a:lnTo>
                <a:lnTo>
                  <a:pt x="7277" y="19837"/>
                </a:lnTo>
                <a:lnTo>
                  <a:pt x="4965" y="18656"/>
                </a:lnTo>
                <a:lnTo>
                  <a:pt x="3746" y="9042"/>
                </a:lnTo>
                <a:lnTo>
                  <a:pt x="5384" y="3860"/>
                </a:lnTo>
                <a:lnTo>
                  <a:pt x="95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315749" y="1551670"/>
            <a:ext cx="12700" cy="27940"/>
          </a:xfrm>
          <a:custGeom>
            <a:avLst/>
            <a:gdLst/>
            <a:ahLst/>
            <a:cxnLst/>
            <a:rect l="l" t="t" r="r" b="b"/>
            <a:pathLst>
              <a:path w="12700" h="27940">
                <a:moveTo>
                  <a:pt x="0" y="0"/>
                </a:moveTo>
                <a:lnTo>
                  <a:pt x="647" y="2616"/>
                </a:lnTo>
                <a:lnTo>
                  <a:pt x="3581" y="12471"/>
                </a:lnTo>
                <a:lnTo>
                  <a:pt x="7251" y="16217"/>
                </a:lnTo>
                <a:lnTo>
                  <a:pt x="9652" y="19608"/>
                </a:lnTo>
                <a:lnTo>
                  <a:pt x="9652" y="27673"/>
                </a:lnTo>
                <a:lnTo>
                  <a:pt x="12636" y="22059"/>
                </a:lnTo>
                <a:lnTo>
                  <a:pt x="11074" y="17932"/>
                </a:lnTo>
                <a:lnTo>
                  <a:pt x="8140" y="9423"/>
                </a:lnTo>
                <a:lnTo>
                  <a:pt x="7035" y="8610"/>
                </a:lnTo>
                <a:lnTo>
                  <a:pt x="2616" y="494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285932" y="1551787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14775" y="0"/>
                </a:moveTo>
                <a:lnTo>
                  <a:pt x="11676" y="317"/>
                </a:lnTo>
                <a:lnTo>
                  <a:pt x="5393" y="3090"/>
                </a:lnTo>
                <a:lnTo>
                  <a:pt x="1208" y="8920"/>
                </a:lnTo>
                <a:lnTo>
                  <a:pt x="0" y="16156"/>
                </a:lnTo>
                <a:lnTo>
                  <a:pt x="2646" y="23152"/>
                </a:lnTo>
                <a:lnTo>
                  <a:pt x="6748" y="28435"/>
                </a:lnTo>
                <a:lnTo>
                  <a:pt x="15105" y="27254"/>
                </a:lnTo>
                <a:lnTo>
                  <a:pt x="15734" y="25793"/>
                </a:lnTo>
                <a:lnTo>
                  <a:pt x="12260" y="25793"/>
                </a:lnTo>
                <a:lnTo>
                  <a:pt x="8857" y="24561"/>
                </a:lnTo>
                <a:lnTo>
                  <a:pt x="12684" y="24561"/>
                </a:lnTo>
                <a:lnTo>
                  <a:pt x="14035" y="23863"/>
                </a:lnTo>
                <a:lnTo>
                  <a:pt x="7866" y="23863"/>
                </a:lnTo>
                <a:lnTo>
                  <a:pt x="4920" y="17906"/>
                </a:lnTo>
                <a:lnTo>
                  <a:pt x="6596" y="5753"/>
                </a:lnTo>
                <a:lnTo>
                  <a:pt x="12463" y="1269"/>
                </a:lnTo>
                <a:lnTo>
                  <a:pt x="20321" y="1269"/>
                </a:lnTo>
                <a:lnTo>
                  <a:pt x="19423" y="584"/>
                </a:lnTo>
                <a:lnTo>
                  <a:pt x="14775" y="0"/>
                </a:lnTo>
                <a:close/>
              </a:path>
              <a:path w="22225" h="28575">
                <a:moveTo>
                  <a:pt x="17112" y="22593"/>
                </a:moveTo>
                <a:lnTo>
                  <a:pt x="15105" y="24307"/>
                </a:lnTo>
                <a:lnTo>
                  <a:pt x="12260" y="25793"/>
                </a:lnTo>
                <a:lnTo>
                  <a:pt x="15734" y="25793"/>
                </a:lnTo>
                <a:lnTo>
                  <a:pt x="17112" y="22593"/>
                </a:lnTo>
                <a:close/>
              </a:path>
              <a:path w="22225" h="28575">
                <a:moveTo>
                  <a:pt x="12684" y="24561"/>
                </a:moveTo>
                <a:lnTo>
                  <a:pt x="8857" y="24561"/>
                </a:lnTo>
                <a:lnTo>
                  <a:pt x="12070" y="24879"/>
                </a:lnTo>
                <a:lnTo>
                  <a:pt x="12684" y="24561"/>
                </a:lnTo>
                <a:close/>
              </a:path>
              <a:path w="22225" h="28575">
                <a:moveTo>
                  <a:pt x="14914" y="22783"/>
                </a:moveTo>
                <a:lnTo>
                  <a:pt x="7866" y="23863"/>
                </a:lnTo>
                <a:lnTo>
                  <a:pt x="14035" y="23863"/>
                </a:lnTo>
                <a:lnTo>
                  <a:pt x="14305" y="23723"/>
                </a:lnTo>
                <a:lnTo>
                  <a:pt x="14914" y="22783"/>
                </a:lnTo>
                <a:close/>
              </a:path>
              <a:path w="22225" h="28575">
                <a:moveTo>
                  <a:pt x="20321" y="1269"/>
                </a:moveTo>
                <a:lnTo>
                  <a:pt x="12463" y="1269"/>
                </a:lnTo>
                <a:lnTo>
                  <a:pt x="22166" y="2679"/>
                </a:lnTo>
                <a:lnTo>
                  <a:pt x="20321" y="126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323457" y="1548822"/>
            <a:ext cx="13335" cy="36830"/>
          </a:xfrm>
          <a:custGeom>
            <a:avLst/>
            <a:gdLst/>
            <a:ahLst/>
            <a:cxnLst/>
            <a:rect l="l" t="t" r="r" b="b"/>
            <a:pathLst>
              <a:path w="13335" h="36830">
                <a:moveTo>
                  <a:pt x="0" y="0"/>
                </a:moveTo>
                <a:lnTo>
                  <a:pt x="1342" y="11130"/>
                </a:lnTo>
                <a:lnTo>
                  <a:pt x="4530" y="20596"/>
                </a:lnTo>
                <a:lnTo>
                  <a:pt x="8647" y="28828"/>
                </a:lnTo>
                <a:lnTo>
                  <a:pt x="12776" y="36258"/>
                </a:lnTo>
                <a:lnTo>
                  <a:pt x="12776" y="30200"/>
                </a:lnTo>
                <a:lnTo>
                  <a:pt x="11938" y="28422"/>
                </a:lnTo>
                <a:lnTo>
                  <a:pt x="12306" y="26581"/>
                </a:lnTo>
                <a:lnTo>
                  <a:pt x="11544" y="21386"/>
                </a:lnTo>
                <a:lnTo>
                  <a:pt x="7950" y="18491"/>
                </a:lnTo>
                <a:lnTo>
                  <a:pt x="3568" y="10985"/>
                </a:lnTo>
                <a:lnTo>
                  <a:pt x="1181" y="613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272176" y="1548479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11887" y="0"/>
                </a:moveTo>
                <a:lnTo>
                  <a:pt x="4368" y="901"/>
                </a:lnTo>
                <a:lnTo>
                  <a:pt x="0" y="4368"/>
                </a:lnTo>
                <a:lnTo>
                  <a:pt x="0" y="14363"/>
                </a:lnTo>
                <a:lnTo>
                  <a:pt x="2578" y="11925"/>
                </a:lnTo>
                <a:lnTo>
                  <a:pt x="5778" y="10083"/>
                </a:lnTo>
                <a:lnTo>
                  <a:pt x="9944" y="8699"/>
                </a:lnTo>
                <a:lnTo>
                  <a:pt x="10388" y="8343"/>
                </a:lnTo>
                <a:lnTo>
                  <a:pt x="11158" y="7200"/>
                </a:lnTo>
                <a:lnTo>
                  <a:pt x="4851" y="7200"/>
                </a:lnTo>
                <a:lnTo>
                  <a:pt x="6756" y="4432"/>
                </a:lnTo>
                <a:lnTo>
                  <a:pt x="10947" y="1041"/>
                </a:lnTo>
                <a:lnTo>
                  <a:pt x="11887" y="0"/>
                </a:lnTo>
                <a:close/>
              </a:path>
              <a:path w="15239" h="14605">
                <a:moveTo>
                  <a:pt x="14859" y="1765"/>
                </a:moveTo>
                <a:lnTo>
                  <a:pt x="11366" y="2870"/>
                </a:lnTo>
                <a:lnTo>
                  <a:pt x="7861" y="5892"/>
                </a:lnTo>
                <a:lnTo>
                  <a:pt x="4851" y="7200"/>
                </a:lnTo>
                <a:lnTo>
                  <a:pt x="11158" y="7200"/>
                </a:lnTo>
                <a:lnTo>
                  <a:pt x="14274" y="2578"/>
                </a:lnTo>
                <a:lnTo>
                  <a:pt x="14859" y="17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270112" y="1547482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09">
                <a:moveTo>
                  <a:pt x="5308" y="0"/>
                </a:moveTo>
                <a:lnTo>
                  <a:pt x="2146" y="965"/>
                </a:lnTo>
                <a:lnTo>
                  <a:pt x="0" y="3695"/>
                </a:lnTo>
                <a:lnTo>
                  <a:pt x="5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262700" y="1548818"/>
            <a:ext cx="14604" cy="16510"/>
          </a:xfrm>
          <a:custGeom>
            <a:avLst/>
            <a:gdLst/>
            <a:ahLst/>
            <a:cxnLst/>
            <a:rect l="l" t="t" r="r" b="b"/>
            <a:pathLst>
              <a:path w="14605" h="16509">
                <a:moveTo>
                  <a:pt x="7830" y="343"/>
                </a:moveTo>
                <a:lnTo>
                  <a:pt x="4127" y="1524"/>
                </a:lnTo>
                <a:lnTo>
                  <a:pt x="2451" y="1854"/>
                </a:lnTo>
                <a:lnTo>
                  <a:pt x="520" y="6489"/>
                </a:lnTo>
                <a:lnTo>
                  <a:pt x="0" y="11696"/>
                </a:lnTo>
                <a:lnTo>
                  <a:pt x="4470" y="16319"/>
                </a:lnTo>
                <a:lnTo>
                  <a:pt x="5981" y="11277"/>
                </a:lnTo>
                <a:lnTo>
                  <a:pt x="8280" y="6299"/>
                </a:lnTo>
                <a:lnTo>
                  <a:pt x="4978" y="6299"/>
                </a:lnTo>
                <a:lnTo>
                  <a:pt x="5651" y="3365"/>
                </a:lnTo>
                <a:lnTo>
                  <a:pt x="7404" y="762"/>
                </a:lnTo>
                <a:lnTo>
                  <a:pt x="7830" y="343"/>
                </a:lnTo>
                <a:close/>
              </a:path>
              <a:path w="14605" h="16509">
                <a:moveTo>
                  <a:pt x="11366" y="342"/>
                </a:moveTo>
                <a:lnTo>
                  <a:pt x="9931" y="1181"/>
                </a:lnTo>
                <a:lnTo>
                  <a:pt x="6311" y="3962"/>
                </a:lnTo>
                <a:lnTo>
                  <a:pt x="4978" y="6299"/>
                </a:lnTo>
                <a:lnTo>
                  <a:pt x="8280" y="6299"/>
                </a:lnTo>
                <a:lnTo>
                  <a:pt x="8509" y="5803"/>
                </a:lnTo>
                <a:lnTo>
                  <a:pt x="14566" y="596"/>
                </a:lnTo>
                <a:lnTo>
                  <a:pt x="12458" y="584"/>
                </a:lnTo>
                <a:lnTo>
                  <a:pt x="11366" y="342"/>
                </a:lnTo>
                <a:close/>
              </a:path>
              <a:path w="14605" h="16509">
                <a:moveTo>
                  <a:pt x="13893" y="266"/>
                </a:moveTo>
                <a:lnTo>
                  <a:pt x="12458" y="584"/>
                </a:lnTo>
                <a:lnTo>
                  <a:pt x="14541" y="584"/>
                </a:lnTo>
                <a:lnTo>
                  <a:pt x="13893" y="266"/>
                </a:lnTo>
                <a:close/>
              </a:path>
              <a:path w="14605" h="16509">
                <a:moveTo>
                  <a:pt x="8178" y="0"/>
                </a:moveTo>
                <a:lnTo>
                  <a:pt x="7830" y="343"/>
                </a:lnTo>
                <a:lnTo>
                  <a:pt x="8547" y="114"/>
                </a:lnTo>
                <a:lnTo>
                  <a:pt x="81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257160" y="1546291"/>
            <a:ext cx="13335" cy="32384"/>
          </a:xfrm>
          <a:custGeom>
            <a:avLst/>
            <a:gdLst/>
            <a:ahLst/>
            <a:cxnLst/>
            <a:rect l="l" t="t" r="r" b="b"/>
            <a:pathLst>
              <a:path w="13335" h="32384">
                <a:moveTo>
                  <a:pt x="6731" y="0"/>
                </a:moveTo>
                <a:lnTo>
                  <a:pt x="0" y="5981"/>
                </a:lnTo>
                <a:lnTo>
                  <a:pt x="5846" y="20485"/>
                </a:lnTo>
                <a:lnTo>
                  <a:pt x="8928" y="27178"/>
                </a:lnTo>
                <a:lnTo>
                  <a:pt x="6337" y="32296"/>
                </a:lnTo>
                <a:lnTo>
                  <a:pt x="9359" y="30886"/>
                </a:lnTo>
                <a:lnTo>
                  <a:pt x="11684" y="28371"/>
                </a:lnTo>
                <a:lnTo>
                  <a:pt x="12979" y="22898"/>
                </a:lnTo>
                <a:lnTo>
                  <a:pt x="12661" y="20485"/>
                </a:lnTo>
                <a:lnTo>
                  <a:pt x="10287" y="20485"/>
                </a:lnTo>
                <a:lnTo>
                  <a:pt x="4368" y="15735"/>
                </a:lnTo>
                <a:lnTo>
                  <a:pt x="5308" y="9182"/>
                </a:lnTo>
                <a:lnTo>
                  <a:pt x="6642" y="4724"/>
                </a:lnTo>
                <a:lnTo>
                  <a:pt x="6426" y="2527"/>
                </a:lnTo>
                <a:lnTo>
                  <a:pt x="6743" y="50"/>
                </a:lnTo>
                <a:close/>
              </a:path>
              <a:path w="13335" h="32384">
                <a:moveTo>
                  <a:pt x="11125" y="18211"/>
                </a:moveTo>
                <a:lnTo>
                  <a:pt x="10756" y="19215"/>
                </a:lnTo>
                <a:lnTo>
                  <a:pt x="10588" y="19812"/>
                </a:lnTo>
                <a:lnTo>
                  <a:pt x="10287" y="20485"/>
                </a:lnTo>
                <a:lnTo>
                  <a:pt x="12661" y="20485"/>
                </a:lnTo>
                <a:lnTo>
                  <a:pt x="12573" y="19812"/>
                </a:lnTo>
                <a:lnTo>
                  <a:pt x="11125" y="1821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324244" y="1545990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4" h="25400">
                <a:moveTo>
                  <a:pt x="0" y="0"/>
                </a:moveTo>
                <a:lnTo>
                  <a:pt x="1619" y="7289"/>
                </a:lnTo>
                <a:lnTo>
                  <a:pt x="4470" y="13950"/>
                </a:lnTo>
                <a:lnTo>
                  <a:pt x="8083" y="19888"/>
                </a:lnTo>
                <a:lnTo>
                  <a:pt x="11988" y="25006"/>
                </a:lnTo>
                <a:lnTo>
                  <a:pt x="11988" y="19367"/>
                </a:lnTo>
                <a:lnTo>
                  <a:pt x="10985" y="8686"/>
                </a:lnTo>
                <a:lnTo>
                  <a:pt x="7937" y="205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280983" y="1546264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020" y="0"/>
                </a:moveTo>
                <a:lnTo>
                  <a:pt x="7886" y="723"/>
                </a:lnTo>
                <a:lnTo>
                  <a:pt x="6286" y="1397"/>
                </a:lnTo>
                <a:lnTo>
                  <a:pt x="4775" y="1879"/>
                </a:lnTo>
                <a:lnTo>
                  <a:pt x="3810" y="2679"/>
                </a:lnTo>
                <a:lnTo>
                  <a:pt x="215" y="5956"/>
                </a:lnTo>
                <a:lnTo>
                  <a:pt x="0" y="6121"/>
                </a:lnTo>
                <a:lnTo>
                  <a:pt x="1549" y="5156"/>
                </a:lnTo>
                <a:lnTo>
                  <a:pt x="5054" y="3352"/>
                </a:lnTo>
                <a:lnTo>
                  <a:pt x="7162" y="2514"/>
                </a:lnTo>
                <a:lnTo>
                  <a:pt x="7708" y="2171"/>
                </a:lnTo>
                <a:lnTo>
                  <a:pt x="8953" y="914"/>
                </a:lnTo>
                <a:lnTo>
                  <a:pt x="100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317650" y="1545664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965" y="0"/>
                </a:moveTo>
                <a:lnTo>
                  <a:pt x="0" y="0"/>
                </a:lnTo>
                <a:lnTo>
                  <a:pt x="1511" y="3365"/>
                </a:lnTo>
                <a:lnTo>
                  <a:pt x="9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314267" y="154562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2540" y="38"/>
                </a:moveTo>
                <a:lnTo>
                  <a:pt x="0" y="38"/>
                </a:lnTo>
                <a:lnTo>
                  <a:pt x="990" y="3009"/>
                </a:lnTo>
                <a:lnTo>
                  <a:pt x="2603" y="6337"/>
                </a:lnTo>
                <a:lnTo>
                  <a:pt x="4889" y="9601"/>
                </a:lnTo>
                <a:lnTo>
                  <a:pt x="7416" y="12776"/>
                </a:lnTo>
                <a:lnTo>
                  <a:pt x="9283" y="13804"/>
                </a:lnTo>
                <a:lnTo>
                  <a:pt x="8623" y="9385"/>
                </a:lnTo>
                <a:lnTo>
                  <a:pt x="8109" y="6680"/>
                </a:lnTo>
                <a:lnTo>
                  <a:pt x="5930" y="6680"/>
                </a:lnTo>
                <a:lnTo>
                  <a:pt x="3759" y="3530"/>
                </a:lnTo>
                <a:lnTo>
                  <a:pt x="2882" y="1422"/>
                </a:lnTo>
                <a:lnTo>
                  <a:pt x="2540" y="38"/>
                </a:lnTo>
                <a:close/>
              </a:path>
              <a:path w="9525" h="13969">
                <a:moveTo>
                  <a:pt x="7442" y="0"/>
                </a:moveTo>
                <a:lnTo>
                  <a:pt x="5156" y="38"/>
                </a:lnTo>
                <a:lnTo>
                  <a:pt x="5689" y="3568"/>
                </a:lnTo>
                <a:lnTo>
                  <a:pt x="5930" y="6680"/>
                </a:lnTo>
                <a:lnTo>
                  <a:pt x="8109" y="6680"/>
                </a:lnTo>
                <a:lnTo>
                  <a:pt x="7899" y="5575"/>
                </a:lnTo>
                <a:lnTo>
                  <a:pt x="8483" y="114"/>
                </a:lnTo>
                <a:lnTo>
                  <a:pt x="744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304924" y="1545597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09">
                <a:moveTo>
                  <a:pt x="0" y="0"/>
                </a:moveTo>
                <a:lnTo>
                  <a:pt x="1435" y="4191"/>
                </a:lnTo>
                <a:lnTo>
                  <a:pt x="10922" y="14490"/>
                </a:lnTo>
                <a:lnTo>
                  <a:pt x="12763" y="16256"/>
                </a:lnTo>
                <a:lnTo>
                  <a:pt x="12738" y="15989"/>
                </a:lnTo>
                <a:lnTo>
                  <a:pt x="9958" y="7251"/>
                </a:lnTo>
                <a:lnTo>
                  <a:pt x="7581" y="7251"/>
                </a:lnTo>
                <a:lnTo>
                  <a:pt x="6489" y="6337"/>
                </a:lnTo>
                <a:lnTo>
                  <a:pt x="3054" y="939"/>
                </a:lnTo>
                <a:lnTo>
                  <a:pt x="2579" y="101"/>
                </a:lnTo>
                <a:lnTo>
                  <a:pt x="812" y="101"/>
                </a:lnTo>
                <a:lnTo>
                  <a:pt x="0" y="0"/>
                </a:lnTo>
                <a:close/>
              </a:path>
              <a:path w="13335" h="16509">
                <a:moveTo>
                  <a:pt x="7353" y="76"/>
                </a:moveTo>
                <a:lnTo>
                  <a:pt x="5092" y="76"/>
                </a:lnTo>
                <a:lnTo>
                  <a:pt x="5791" y="1574"/>
                </a:lnTo>
                <a:lnTo>
                  <a:pt x="6565" y="3733"/>
                </a:lnTo>
                <a:lnTo>
                  <a:pt x="7581" y="7251"/>
                </a:lnTo>
                <a:lnTo>
                  <a:pt x="9958" y="7251"/>
                </a:lnTo>
                <a:lnTo>
                  <a:pt x="7950" y="939"/>
                </a:lnTo>
                <a:lnTo>
                  <a:pt x="7353" y="76"/>
                </a:lnTo>
                <a:close/>
              </a:path>
              <a:path w="13335" h="16509">
                <a:moveTo>
                  <a:pt x="2565" y="76"/>
                </a:moveTo>
                <a:lnTo>
                  <a:pt x="812" y="101"/>
                </a:lnTo>
                <a:lnTo>
                  <a:pt x="2579" y="10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298254" y="1545355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4597" y="0"/>
                </a:moveTo>
                <a:lnTo>
                  <a:pt x="0" y="1651"/>
                </a:lnTo>
                <a:lnTo>
                  <a:pt x="5956" y="711"/>
                </a:lnTo>
                <a:lnTo>
                  <a:pt x="5740" y="152"/>
                </a:lnTo>
                <a:lnTo>
                  <a:pt x="45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283620" y="1542893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5">
                <a:moveTo>
                  <a:pt x="13093" y="0"/>
                </a:moveTo>
                <a:lnTo>
                  <a:pt x="11328" y="546"/>
                </a:lnTo>
                <a:lnTo>
                  <a:pt x="2324" y="8839"/>
                </a:lnTo>
                <a:lnTo>
                  <a:pt x="0" y="14401"/>
                </a:lnTo>
                <a:lnTo>
                  <a:pt x="6099" y="10289"/>
                </a:lnTo>
                <a:lnTo>
                  <a:pt x="12550" y="8259"/>
                </a:lnTo>
                <a:lnTo>
                  <a:pt x="23371" y="8259"/>
                </a:lnTo>
                <a:lnTo>
                  <a:pt x="22091" y="6261"/>
                </a:lnTo>
                <a:lnTo>
                  <a:pt x="9842" y="6261"/>
                </a:lnTo>
                <a:lnTo>
                  <a:pt x="11925" y="4229"/>
                </a:lnTo>
                <a:lnTo>
                  <a:pt x="15938" y="2819"/>
                </a:lnTo>
                <a:lnTo>
                  <a:pt x="17881" y="2184"/>
                </a:lnTo>
                <a:lnTo>
                  <a:pt x="16256" y="1816"/>
                </a:lnTo>
                <a:lnTo>
                  <a:pt x="14109" y="800"/>
                </a:lnTo>
                <a:lnTo>
                  <a:pt x="13093" y="0"/>
                </a:lnTo>
                <a:close/>
              </a:path>
              <a:path w="24764" h="14605">
                <a:moveTo>
                  <a:pt x="23371" y="8259"/>
                </a:moveTo>
                <a:lnTo>
                  <a:pt x="12550" y="8259"/>
                </a:lnTo>
                <a:lnTo>
                  <a:pt x="18902" y="8284"/>
                </a:lnTo>
                <a:lnTo>
                  <a:pt x="24701" y="10337"/>
                </a:lnTo>
                <a:lnTo>
                  <a:pt x="23371" y="8259"/>
                </a:lnTo>
                <a:close/>
              </a:path>
              <a:path w="24764" h="14605">
                <a:moveTo>
                  <a:pt x="21043" y="4127"/>
                </a:moveTo>
                <a:lnTo>
                  <a:pt x="17818" y="4254"/>
                </a:lnTo>
                <a:lnTo>
                  <a:pt x="11290" y="5803"/>
                </a:lnTo>
                <a:lnTo>
                  <a:pt x="9842" y="6261"/>
                </a:lnTo>
                <a:lnTo>
                  <a:pt x="22091" y="6261"/>
                </a:lnTo>
                <a:lnTo>
                  <a:pt x="21808" y="5803"/>
                </a:lnTo>
                <a:lnTo>
                  <a:pt x="21043" y="41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276848" y="1539001"/>
            <a:ext cx="8890" cy="3175"/>
          </a:xfrm>
          <a:custGeom>
            <a:avLst/>
            <a:gdLst/>
            <a:ahLst/>
            <a:cxnLst/>
            <a:rect l="l" t="t" r="r" b="b"/>
            <a:pathLst>
              <a:path w="8889" h="3175">
                <a:moveTo>
                  <a:pt x="8686" y="0"/>
                </a:moveTo>
                <a:lnTo>
                  <a:pt x="7340" y="558"/>
                </a:lnTo>
                <a:lnTo>
                  <a:pt x="5740" y="876"/>
                </a:lnTo>
                <a:lnTo>
                  <a:pt x="3898" y="965"/>
                </a:lnTo>
                <a:lnTo>
                  <a:pt x="3606" y="1041"/>
                </a:lnTo>
                <a:lnTo>
                  <a:pt x="546" y="2463"/>
                </a:lnTo>
                <a:lnTo>
                  <a:pt x="0" y="2654"/>
                </a:lnTo>
                <a:lnTo>
                  <a:pt x="2616" y="2463"/>
                </a:lnTo>
                <a:lnTo>
                  <a:pt x="4254" y="2222"/>
                </a:lnTo>
                <a:lnTo>
                  <a:pt x="5537" y="2108"/>
                </a:lnTo>
                <a:lnTo>
                  <a:pt x="6540" y="1384"/>
                </a:lnTo>
                <a:lnTo>
                  <a:pt x="7886" y="558"/>
                </a:lnTo>
                <a:lnTo>
                  <a:pt x="868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264656" y="1538489"/>
            <a:ext cx="17145" cy="11430"/>
          </a:xfrm>
          <a:custGeom>
            <a:avLst/>
            <a:gdLst/>
            <a:ahLst/>
            <a:cxnLst/>
            <a:rect l="l" t="t" r="r" b="b"/>
            <a:pathLst>
              <a:path w="17144" h="11430">
                <a:moveTo>
                  <a:pt x="7886" y="0"/>
                </a:moveTo>
                <a:lnTo>
                  <a:pt x="2628" y="2032"/>
                </a:lnTo>
                <a:lnTo>
                  <a:pt x="99" y="6134"/>
                </a:lnTo>
                <a:lnTo>
                  <a:pt x="0" y="11290"/>
                </a:lnTo>
                <a:lnTo>
                  <a:pt x="3771" y="10236"/>
                </a:lnTo>
                <a:lnTo>
                  <a:pt x="8229" y="9156"/>
                </a:lnTo>
                <a:lnTo>
                  <a:pt x="12484" y="7099"/>
                </a:lnTo>
                <a:lnTo>
                  <a:pt x="13373" y="6134"/>
                </a:lnTo>
                <a:lnTo>
                  <a:pt x="14107" y="5499"/>
                </a:lnTo>
                <a:lnTo>
                  <a:pt x="5969" y="5499"/>
                </a:lnTo>
                <a:lnTo>
                  <a:pt x="8813" y="2971"/>
                </a:lnTo>
                <a:lnTo>
                  <a:pt x="11239" y="2489"/>
                </a:lnTo>
                <a:lnTo>
                  <a:pt x="14579" y="1422"/>
                </a:lnTo>
                <a:lnTo>
                  <a:pt x="11823" y="1295"/>
                </a:lnTo>
                <a:lnTo>
                  <a:pt x="10007" y="977"/>
                </a:lnTo>
                <a:lnTo>
                  <a:pt x="7886" y="0"/>
                </a:lnTo>
                <a:close/>
              </a:path>
              <a:path w="17144" h="11430">
                <a:moveTo>
                  <a:pt x="16941" y="3530"/>
                </a:moveTo>
                <a:lnTo>
                  <a:pt x="13627" y="4000"/>
                </a:lnTo>
                <a:lnTo>
                  <a:pt x="10045" y="4102"/>
                </a:lnTo>
                <a:lnTo>
                  <a:pt x="5969" y="5499"/>
                </a:lnTo>
                <a:lnTo>
                  <a:pt x="14107" y="5499"/>
                </a:lnTo>
                <a:lnTo>
                  <a:pt x="15430" y="4356"/>
                </a:lnTo>
                <a:lnTo>
                  <a:pt x="16941" y="35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249679" y="1536458"/>
            <a:ext cx="22225" cy="36195"/>
          </a:xfrm>
          <a:custGeom>
            <a:avLst/>
            <a:gdLst/>
            <a:ahLst/>
            <a:cxnLst/>
            <a:rect l="l" t="t" r="r" b="b"/>
            <a:pathLst>
              <a:path w="22225" h="36194">
                <a:moveTo>
                  <a:pt x="20015" y="0"/>
                </a:moveTo>
                <a:lnTo>
                  <a:pt x="12191" y="838"/>
                </a:lnTo>
                <a:lnTo>
                  <a:pt x="7912" y="5080"/>
                </a:lnTo>
                <a:lnTo>
                  <a:pt x="5803" y="9080"/>
                </a:lnTo>
                <a:lnTo>
                  <a:pt x="4595" y="16122"/>
                </a:lnTo>
                <a:lnTo>
                  <a:pt x="5478" y="23447"/>
                </a:lnTo>
                <a:lnTo>
                  <a:pt x="5073" y="29529"/>
                </a:lnTo>
                <a:lnTo>
                  <a:pt x="0" y="32842"/>
                </a:lnTo>
                <a:lnTo>
                  <a:pt x="1841" y="35229"/>
                </a:lnTo>
                <a:lnTo>
                  <a:pt x="5194" y="35699"/>
                </a:lnTo>
                <a:lnTo>
                  <a:pt x="10495" y="33413"/>
                </a:lnTo>
                <a:lnTo>
                  <a:pt x="8115" y="33413"/>
                </a:lnTo>
                <a:lnTo>
                  <a:pt x="3962" y="33134"/>
                </a:lnTo>
                <a:lnTo>
                  <a:pt x="8115" y="32715"/>
                </a:lnTo>
                <a:lnTo>
                  <a:pt x="10413" y="29641"/>
                </a:lnTo>
                <a:lnTo>
                  <a:pt x="10553" y="25844"/>
                </a:lnTo>
                <a:lnTo>
                  <a:pt x="8953" y="21831"/>
                </a:lnTo>
                <a:lnTo>
                  <a:pt x="8356" y="18491"/>
                </a:lnTo>
                <a:lnTo>
                  <a:pt x="10350" y="11569"/>
                </a:lnTo>
                <a:lnTo>
                  <a:pt x="12941" y="9080"/>
                </a:lnTo>
                <a:lnTo>
                  <a:pt x="14541" y="8483"/>
                </a:lnTo>
                <a:lnTo>
                  <a:pt x="15049" y="6985"/>
                </a:lnTo>
                <a:lnTo>
                  <a:pt x="17881" y="3162"/>
                </a:lnTo>
                <a:lnTo>
                  <a:pt x="21716" y="1574"/>
                </a:lnTo>
                <a:lnTo>
                  <a:pt x="20967" y="1092"/>
                </a:lnTo>
                <a:lnTo>
                  <a:pt x="20015" y="0"/>
                </a:lnTo>
                <a:close/>
              </a:path>
              <a:path w="22225" h="36194">
                <a:moveTo>
                  <a:pt x="11252" y="27343"/>
                </a:moveTo>
                <a:lnTo>
                  <a:pt x="10413" y="31216"/>
                </a:lnTo>
                <a:lnTo>
                  <a:pt x="8115" y="33413"/>
                </a:lnTo>
                <a:lnTo>
                  <a:pt x="10495" y="33413"/>
                </a:lnTo>
                <a:lnTo>
                  <a:pt x="10642" y="33350"/>
                </a:lnTo>
                <a:lnTo>
                  <a:pt x="12344" y="30810"/>
                </a:lnTo>
                <a:lnTo>
                  <a:pt x="11252" y="2734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275964" y="1536091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16014" y="0"/>
                </a:moveTo>
                <a:lnTo>
                  <a:pt x="12141" y="2057"/>
                </a:lnTo>
                <a:lnTo>
                  <a:pt x="3454" y="7073"/>
                </a:lnTo>
                <a:lnTo>
                  <a:pt x="0" y="12395"/>
                </a:lnTo>
                <a:lnTo>
                  <a:pt x="3809" y="12141"/>
                </a:lnTo>
                <a:lnTo>
                  <a:pt x="12179" y="11925"/>
                </a:lnTo>
                <a:lnTo>
                  <a:pt x="17867" y="7886"/>
                </a:lnTo>
                <a:lnTo>
                  <a:pt x="9283" y="7886"/>
                </a:lnTo>
                <a:lnTo>
                  <a:pt x="11595" y="5956"/>
                </a:lnTo>
                <a:lnTo>
                  <a:pt x="14858" y="3860"/>
                </a:lnTo>
                <a:lnTo>
                  <a:pt x="17005" y="2387"/>
                </a:lnTo>
                <a:lnTo>
                  <a:pt x="16636" y="1409"/>
                </a:lnTo>
                <a:lnTo>
                  <a:pt x="16281" y="698"/>
                </a:lnTo>
                <a:lnTo>
                  <a:pt x="16014" y="0"/>
                </a:lnTo>
                <a:close/>
              </a:path>
              <a:path w="20319" h="12700">
                <a:moveTo>
                  <a:pt x="18300" y="4394"/>
                </a:moveTo>
                <a:lnTo>
                  <a:pt x="15633" y="5118"/>
                </a:lnTo>
                <a:lnTo>
                  <a:pt x="12242" y="7035"/>
                </a:lnTo>
                <a:lnTo>
                  <a:pt x="9283" y="7886"/>
                </a:lnTo>
                <a:lnTo>
                  <a:pt x="17867" y="7886"/>
                </a:lnTo>
                <a:lnTo>
                  <a:pt x="20104" y="6299"/>
                </a:lnTo>
                <a:lnTo>
                  <a:pt x="19418" y="5816"/>
                </a:lnTo>
                <a:lnTo>
                  <a:pt x="18643" y="4953"/>
                </a:lnTo>
                <a:lnTo>
                  <a:pt x="18300" y="439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270630" y="1520159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5">
                <a:moveTo>
                  <a:pt x="0" y="13995"/>
                </a:moveTo>
                <a:lnTo>
                  <a:pt x="1739" y="18008"/>
                </a:lnTo>
                <a:lnTo>
                  <a:pt x="8864" y="20701"/>
                </a:lnTo>
                <a:lnTo>
                  <a:pt x="12138" y="19342"/>
                </a:lnTo>
                <a:lnTo>
                  <a:pt x="9499" y="19342"/>
                </a:lnTo>
                <a:lnTo>
                  <a:pt x="2705" y="16471"/>
                </a:lnTo>
                <a:lnTo>
                  <a:pt x="0" y="13995"/>
                </a:lnTo>
                <a:close/>
              </a:path>
              <a:path w="21589" h="20955">
                <a:moveTo>
                  <a:pt x="20557" y="15303"/>
                </a:moveTo>
                <a:lnTo>
                  <a:pt x="15697" y="15303"/>
                </a:lnTo>
                <a:lnTo>
                  <a:pt x="9499" y="19342"/>
                </a:lnTo>
                <a:lnTo>
                  <a:pt x="12138" y="19342"/>
                </a:lnTo>
                <a:lnTo>
                  <a:pt x="18135" y="16852"/>
                </a:lnTo>
                <a:lnTo>
                  <a:pt x="20294" y="15557"/>
                </a:lnTo>
                <a:lnTo>
                  <a:pt x="20557" y="15303"/>
                </a:lnTo>
                <a:close/>
              </a:path>
              <a:path w="21589" h="20955">
                <a:moveTo>
                  <a:pt x="2679" y="14160"/>
                </a:moveTo>
                <a:lnTo>
                  <a:pt x="5727" y="16573"/>
                </a:lnTo>
                <a:lnTo>
                  <a:pt x="10909" y="17462"/>
                </a:lnTo>
                <a:lnTo>
                  <a:pt x="15697" y="15303"/>
                </a:lnTo>
                <a:lnTo>
                  <a:pt x="20557" y="15303"/>
                </a:lnTo>
                <a:lnTo>
                  <a:pt x="21018" y="14859"/>
                </a:lnTo>
                <a:lnTo>
                  <a:pt x="20956" y="14643"/>
                </a:lnTo>
                <a:lnTo>
                  <a:pt x="6921" y="14643"/>
                </a:lnTo>
                <a:lnTo>
                  <a:pt x="2679" y="14160"/>
                </a:lnTo>
                <a:close/>
              </a:path>
              <a:path w="21589" h="20955">
                <a:moveTo>
                  <a:pt x="20193" y="0"/>
                </a:moveTo>
                <a:lnTo>
                  <a:pt x="19545" y="1549"/>
                </a:lnTo>
                <a:lnTo>
                  <a:pt x="17322" y="3771"/>
                </a:lnTo>
                <a:lnTo>
                  <a:pt x="16065" y="4851"/>
                </a:lnTo>
                <a:lnTo>
                  <a:pt x="14033" y="12852"/>
                </a:lnTo>
                <a:lnTo>
                  <a:pt x="6921" y="14643"/>
                </a:lnTo>
                <a:lnTo>
                  <a:pt x="20956" y="14643"/>
                </a:lnTo>
                <a:lnTo>
                  <a:pt x="20434" y="12814"/>
                </a:lnTo>
                <a:lnTo>
                  <a:pt x="20277" y="11658"/>
                </a:lnTo>
                <a:lnTo>
                  <a:pt x="15151" y="11658"/>
                </a:lnTo>
                <a:lnTo>
                  <a:pt x="16649" y="10325"/>
                </a:lnTo>
                <a:lnTo>
                  <a:pt x="19392" y="7150"/>
                </a:lnTo>
                <a:lnTo>
                  <a:pt x="20193" y="4165"/>
                </a:lnTo>
                <a:lnTo>
                  <a:pt x="20193" y="0"/>
                </a:lnTo>
                <a:close/>
              </a:path>
              <a:path w="21589" h="20955">
                <a:moveTo>
                  <a:pt x="20193" y="6667"/>
                </a:moveTo>
                <a:lnTo>
                  <a:pt x="19558" y="8013"/>
                </a:lnTo>
                <a:lnTo>
                  <a:pt x="17233" y="10782"/>
                </a:lnTo>
                <a:lnTo>
                  <a:pt x="15151" y="11658"/>
                </a:lnTo>
                <a:lnTo>
                  <a:pt x="20277" y="11658"/>
                </a:lnTo>
                <a:lnTo>
                  <a:pt x="20193" y="666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282911" y="1498984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5" h="25400">
                <a:moveTo>
                  <a:pt x="0" y="635"/>
                </a:moveTo>
                <a:lnTo>
                  <a:pt x="2436" y="7059"/>
                </a:lnTo>
                <a:lnTo>
                  <a:pt x="3260" y="13419"/>
                </a:lnTo>
                <a:lnTo>
                  <a:pt x="2746" y="19456"/>
                </a:lnTo>
                <a:lnTo>
                  <a:pt x="1168" y="24917"/>
                </a:lnTo>
                <a:lnTo>
                  <a:pt x="4279" y="23837"/>
                </a:lnTo>
                <a:lnTo>
                  <a:pt x="6946" y="20713"/>
                </a:lnTo>
                <a:lnTo>
                  <a:pt x="7912" y="18059"/>
                </a:lnTo>
                <a:lnTo>
                  <a:pt x="7912" y="14935"/>
                </a:lnTo>
                <a:lnTo>
                  <a:pt x="5372" y="14935"/>
                </a:lnTo>
                <a:lnTo>
                  <a:pt x="5460" y="10579"/>
                </a:lnTo>
                <a:lnTo>
                  <a:pt x="4622" y="4749"/>
                </a:lnTo>
                <a:lnTo>
                  <a:pt x="4114" y="3086"/>
                </a:lnTo>
                <a:lnTo>
                  <a:pt x="3479" y="2298"/>
                </a:lnTo>
                <a:lnTo>
                  <a:pt x="939" y="977"/>
                </a:lnTo>
                <a:lnTo>
                  <a:pt x="0" y="635"/>
                </a:lnTo>
                <a:close/>
              </a:path>
              <a:path w="8255" h="25400">
                <a:moveTo>
                  <a:pt x="7912" y="0"/>
                </a:moveTo>
                <a:lnTo>
                  <a:pt x="6451" y="1130"/>
                </a:lnTo>
                <a:lnTo>
                  <a:pt x="6184" y="2032"/>
                </a:lnTo>
                <a:lnTo>
                  <a:pt x="5765" y="2781"/>
                </a:lnTo>
                <a:lnTo>
                  <a:pt x="5943" y="3949"/>
                </a:lnTo>
                <a:lnTo>
                  <a:pt x="6629" y="11074"/>
                </a:lnTo>
                <a:lnTo>
                  <a:pt x="5372" y="14935"/>
                </a:lnTo>
                <a:lnTo>
                  <a:pt x="7912" y="14935"/>
                </a:lnTo>
                <a:lnTo>
                  <a:pt x="79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251092" y="1497215"/>
            <a:ext cx="15875" cy="27305"/>
          </a:xfrm>
          <a:custGeom>
            <a:avLst/>
            <a:gdLst/>
            <a:ahLst/>
            <a:cxnLst/>
            <a:rect l="l" t="t" r="r" b="b"/>
            <a:pathLst>
              <a:path w="15875" h="27305">
                <a:moveTo>
                  <a:pt x="5397" y="1143"/>
                </a:moveTo>
                <a:lnTo>
                  <a:pt x="3124" y="2159"/>
                </a:lnTo>
                <a:lnTo>
                  <a:pt x="2476" y="7861"/>
                </a:lnTo>
                <a:lnTo>
                  <a:pt x="1397" y="13081"/>
                </a:lnTo>
                <a:lnTo>
                  <a:pt x="0" y="23444"/>
                </a:lnTo>
                <a:lnTo>
                  <a:pt x="4940" y="24701"/>
                </a:lnTo>
                <a:lnTo>
                  <a:pt x="7569" y="26682"/>
                </a:lnTo>
                <a:lnTo>
                  <a:pt x="9893" y="24930"/>
                </a:lnTo>
                <a:lnTo>
                  <a:pt x="14845" y="24930"/>
                </a:lnTo>
                <a:lnTo>
                  <a:pt x="15621" y="17729"/>
                </a:lnTo>
                <a:lnTo>
                  <a:pt x="15625" y="16967"/>
                </a:lnTo>
                <a:lnTo>
                  <a:pt x="8356" y="16967"/>
                </a:lnTo>
                <a:lnTo>
                  <a:pt x="7912" y="11836"/>
                </a:lnTo>
                <a:lnTo>
                  <a:pt x="8851" y="3416"/>
                </a:lnTo>
                <a:lnTo>
                  <a:pt x="8969" y="1473"/>
                </a:lnTo>
                <a:lnTo>
                  <a:pt x="7239" y="1473"/>
                </a:lnTo>
                <a:lnTo>
                  <a:pt x="5397" y="1143"/>
                </a:lnTo>
                <a:close/>
              </a:path>
              <a:path w="15875" h="27305">
                <a:moveTo>
                  <a:pt x="14845" y="24930"/>
                </a:moveTo>
                <a:lnTo>
                  <a:pt x="9893" y="24930"/>
                </a:lnTo>
                <a:lnTo>
                  <a:pt x="14732" y="25984"/>
                </a:lnTo>
                <a:lnTo>
                  <a:pt x="14845" y="24930"/>
                </a:lnTo>
                <a:close/>
              </a:path>
              <a:path w="15875" h="27305">
                <a:moveTo>
                  <a:pt x="12166" y="0"/>
                </a:moveTo>
                <a:lnTo>
                  <a:pt x="11798" y="2159"/>
                </a:lnTo>
                <a:lnTo>
                  <a:pt x="9448" y="13944"/>
                </a:lnTo>
                <a:lnTo>
                  <a:pt x="8356" y="16967"/>
                </a:lnTo>
                <a:lnTo>
                  <a:pt x="15625" y="16967"/>
                </a:lnTo>
                <a:lnTo>
                  <a:pt x="15697" y="5562"/>
                </a:lnTo>
                <a:lnTo>
                  <a:pt x="15786" y="2870"/>
                </a:lnTo>
                <a:lnTo>
                  <a:pt x="14643" y="1892"/>
                </a:lnTo>
                <a:lnTo>
                  <a:pt x="12661" y="1765"/>
                </a:lnTo>
                <a:lnTo>
                  <a:pt x="12166" y="0"/>
                </a:lnTo>
                <a:close/>
              </a:path>
              <a:path w="15875" h="27305">
                <a:moveTo>
                  <a:pt x="9029" y="482"/>
                </a:moveTo>
                <a:lnTo>
                  <a:pt x="7239" y="1473"/>
                </a:lnTo>
                <a:lnTo>
                  <a:pt x="8969" y="1473"/>
                </a:lnTo>
                <a:lnTo>
                  <a:pt x="9029" y="4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228132" y="1492445"/>
            <a:ext cx="22860" cy="34925"/>
          </a:xfrm>
          <a:custGeom>
            <a:avLst/>
            <a:gdLst/>
            <a:ahLst/>
            <a:cxnLst/>
            <a:rect l="l" t="t" r="r" b="b"/>
            <a:pathLst>
              <a:path w="22860" h="34925">
                <a:moveTo>
                  <a:pt x="13512" y="254"/>
                </a:moveTo>
                <a:lnTo>
                  <a:pt x="0" y="29921"/>
                </a:lnTo>
                <a:lnTo>
                  <a:pt x="4864" y="32131"/>
                </a:lnTo>
                <a:lnTo>
                  <a:pt x="6184" y="34467"/>
                </a:lnTo>
                <a:lnTo>
                  <a:pt x="8331" y="32715"/>
                </a:lnTo>
                <a:lnTo>
                  <a:pt x="13990" y="32715"/>
                </a:lnTo>
                <a:lnTo>
                  <a:pt x="15113" y="29921"/>
                </a:lnTo>
                <a:lnTo>
                  <a:pt x="16396" y="26073"/>
                </a:lnTo>
                <a:lnTo>
                  <a:pt x="17718" y="21767"/>
                </a:lnTo>
                <a:lnTo>
                  <a:pt x="10782" y="21767"/>
                </a:lnTo>
                <a:lnTo>
                  <a:pt x="11277" y="19050"/>
                </a:lnTo>
                <a:lnTo>
                  <a:pt x="15519" y="4559"/>
                </a:lnTo>
                <a:lnTo>
                  <a:pt x="16712" y="317"/>
                </a:lnTo>
                <a:lnTo>
                  <a:pt x="15557" y="317"/>
                </a:lnTo>
                <a:lnTo>
                  <a:pt x="13512" y="254"/>
                </a:lnTo>
                <a:close/>
              </a:path>
              <a:path w="22860" h="34925">
                <a:moveTo>
                  <a:pt x="13990" y="32715"/>
                </a:moveTo>
                <a:lnTo>
                  <a:pt x="8331" y="32715"/>
                </a:lnTo>
                <a:lnTo>
                  <a:pt x="13639" y="33578"/>
                </a:lnTo>
                <a:lnTo>
                  <a:pt x="13990" y="32715"/>
                </a:lnTo>
                <a:close/>
              </a:path>
              <a:path w="22860" h="34925">
                <a:moveTo>
                  <a:pt x="20027" y="685"/>
                </a:moveTo>
                <a:lnTo>
                  <a:pt x="13411" y="17538"/>
                </a:lnTo>
                <a:lnTo>
                  <a:pt x="10782" y="21767"/>
                </a:lnTo>
                <a:lnTo>
                  <a:pt x="17718" y="21767"/>
                </a:lnTo>
                <a:lnTo>
                  <a:pt x="18552" y="19050"/>
                </a:lnTo>
                <a:lnTo>
                  <a:pt x="20853" y="11250"/>
                </a:lnTo>
                <a:lnTo>
                  <a:pt x="22618" y="4940"/>
                </a:lnTo>
                <a:lnTo>
                  <a:pt x="21971" y="3670"/>
                </a:lnTo>
                <a:lnTo>
                  <a:pt x="20612" y="2476"/>
                </a:lnTo>
                <a:lnTo>
                  <a:pt x="20027" y="685"/>
                </a:lnTo>
                <a:close/>
              </a:path>
              <a:path w="22860" h="34925">
                <a:moveTo>
                  <a:pt x="16802" y="0"/>
                </a:moveTo>
                <a:lnTo>
                  <a:pt x="15557" y="317"/>
                </a:lnTo>
                <a:lnTo>
                  <a:pt x="16712" y="317"/>
                </a:lnTo>
                <a:lnTo>
                  <a:pt x="1680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209151" y="1483050"/>
            <a:ext cx="28575" cy="38735"/>
          </a:xfrm>
          <a:custGeom>
            <a:avLst/>
            <a:gdLst/>
            <a:ahLst/>
            <a:cxnLst/>
            <a:rect l="l" t="t" r="r" b="b"/>
            <a:pathLst>
              <a:path w="28575" h="38734">
                <a:moveTo>
                  <a:pt x="12169" y="36575"/>
                </a:moveTo>
                <a:lnTo>
                  <a:pt x="7061" y="36575"/>
                </a:lnTo>
                <a:lnTo>
                  <a:pt x="10185" y="38506"/>
                </a:lnTo>
                <a:lnTo>
                  <a:pt x="12169" y="36575"/>
                </a:lnTo>
                <a:close/>
              </a:path>
              <a:path w="28575" h="38734">
                <a:moveTo>
                  <a:pt x="21348" y="1333"/>
                </a:moveTo>
                <a:lnTo>
                  <a:pt x="0" y="33223"/>
                </a:lnTo>
                <a:lnTo>
                  <a:pt x="2794" y="34975"/>
                </a:lnTo>
                <a:lnTo>
                  <a:pt x="4013" y="37604"/>
                </a:lnTo>
                <a:lnTo>
                  <a:pt x="7061" y="36575"/>
                </a:lnTo>
                <a:lnTo>
                  <a:pt x="12169" y="36575"/>
                </a:lnTo>
                <a:lnTo>
                  <a:pt x="12979" y="35788"/>
                </a:lnTo>
                <a:lnTo>
                  <a:pt x="15652" y="31634"/>
                </a:lnTo>
                <a:lnTo>
                  <a:pt x="19750" y="24472"/>
                </a:lnTo>
                <a:lnTo>
                  <a:pt x="11531" y="24472"/>
                </a:lnTo>
                <a:lnTo>
                  <a:pt x="14789" y="18386"/>
                </a:lnTo>
                <a:lnTo>
                  <a:pt x="19694" y="10412"/>
                </a:lnTo>
                <a:lnTo>
                  <a:pt x="25312" y="1676"/>
                </a:lnTo>
                <a:lnTo>
                  <a:pt x="24155" y="1676"/>
                </a:lnTo>
                <a:lnTo>
                  <a:pt x="21348" y="1333"/>
                </a:lnTo>
                <a:close/>
              </a:path>
              <a:path w="28575" h="38734">
                <a:moveTo>
                  <a:pt x="26644" y="5168"/>
                </a:moveTo>
                <a:lnTo>
                  <a:pt x="23647" y="8940"/>
                </a:lnTo>
                <a:lnTo>
                  <a:pt x="14452" y="21907"/>
                </a:lnTo>
                <a:lnTo>
                  <a:pt x="11531" y="24472"/>
                </a:lnTo>
                <a:lnTo>
                  <a:pt x="19750" y="24472"/>
                </a:lnTo>
                <a:lnTo>
                  <a:pt x="20313" y="23488"/>
                </a:lnTo>
                <a:lnTo>
                  <a:pt x="25070" y="14828"/>
                </a:lnTo>
                <a:lnTo>
                  <a:pt x="28028" y="9131"/>
                </a:lnTo>
                <a:lnTo>
                  <a:pt x="27825" y="7581"/>
                </a:lnTo>
                <a:lnTo>
                  <a:pt x="27152" y="6273"/>
                </a:lnTo>
                <a:lnTo>
                  <a:pt x="26644" y="5168"/>
                </a:lnTo>
                <a:close/>
              </a:path>
              <a:path w="28575" h="38734">
                <a:moveTo>
                  <a:pt x="26390" y="0"/>
                </a:moveTo>
                <a:lnTo>
                  <a:pt x="24155" y="1676"/>
                </a:lnTo>
                <a:lnTo>
                  <a:pt x="25312" y="1676"/>
                </a:lnTo>
                <a:lnTo>
                  <a:pt x="26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278179" y="1474503"/>
            <a:ext cx="14604" cy="26034"/>
          </a:xfrm>
          <a:custGeom>
            <a:avLst/>
            <a:gdLst/>
            <a:ahLst/>
            <a:cxnLst/>
            <a:rect l="l" t="t" r="r" b="b"/>
            <a:pathLst>
              <a:path w="14605" h="26034">
                <a:moveTo>
                  <a:pt x="0" y="2400"/>
                </a:moveTo>
                <a:lnTo>
                  <a:pt x="250" y="6591"/>
                </a:lnTo>
                <a:lnTo>
                  <a:pt x="1016" y="17513"/>
                </a:lnTo>
                <a:lnTo>
                  <a:pt x="2044" y="23355"/>
                </a:lnTo>
                <a:lnTo>
                  <a:pt x="6946" y="23748"/>
                </a:lnTo>
                <a:lnTo>
                  <a:pt x="9283" y="25717"/>
                </a:lnTo>
                <a:lnTo>
                  <a:pt x="11201" y="22682"/>
                </a:lnTo>
                <a:lnTo>
                  <a:pt x="14478" y="21920"/>
                </a:lnTo>
                <a:lnTo>
                  <a:pt x="13261" y="15862"/>
                </a:lnTo>
                <a:lnTo>
                  <a:pt x="7594" y="15862"/>
                </a:lnTo>
                <a:lnTo>
                  <a:pt x="6832" y="13779"/>
                </a:lnTo>
                <a:lnTo>
                  <a:pt x="4102" y="6591"/>
                </a:lnTo>
                <a:lnTo>
                  <a:pt x="3200" y="3187"/>
                </a:lnTo>
                <a:lnTo>
                  <a:pt x="2374" y="2806"/>
                </a:lnTo>
                <a:lnTo>
                  <a:pt x="1130" y="2755"/>
                </a:lnTo>
                <a:lnTo>
                  <a:pt x="0" y="2400"/>
                </a:lnTo>
                <a:close/>
              </a:path>
              <a:path w="14605" h="26034">
                <a:moveTo>
                  <a:pt x="8648" y="0"/>
                </a:moveTo>
                <a:lnTo>
                  <a:pt x="8153" y="317"/>
                </a:lnTo>
                <a:lnTo>
                  <a:pt x="6146" y="2285"/>
                </a:lnTo>
                <a:lnTo>
                  <a:pt x="7518" y="12242"/>
                </a:lnTo>
                <a:lnTo>
                  <a:pt x="7594" y="15862"/>
                </a:lnTo>
                <a:lnTo>
                  <a:pt x="13261" y="15862"/>
                </a:lnTo>
                <a:lnTo>
                  <a:pt x="12319" y="11201"/>
                </a:lnTo>
                <a:lnTo>
                  <a:pt x="10223" y="4571"/>
                </a:lnTo>
                <a:lnTo>
                  <a:pt x="864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263816" y="1473155"/>
            <a:ext cx="13970" cy="27940"/>
          </a:xfrm>
          <a:custGeom>
            <a:avLst/>
            <a:gdLst/>
            <a:ahLst/>
            <a:cxnLst/>
            <a:rect l="l" t="t" r="r" b="b"/>
            <a:pathLst>
              <a:path w="13969" h="27940">
                <a:moveTo>
                  <a:pt x="2184" y="4546"/>
                </a:moveTo>
                <a:lnTo>
                  <a:pt x="1955" y="8610"/>
                </a:lnTo>
                <a:lnTo>
                  <a:pt x="355" y="16205"/>
                </a:lnTo>
                <a:lnTo>
                  <a:pt x="0" y="24764"/>
                </a:lnTo>
                <a:lnTo>
                  <a:pt x="4267" y="25209"/>
                </a:lnTo>
                <a:lnTo>
                  <a:pt x="7226" y="27381"/>
                </a:lnTo>
                <a:lnTo>
                  <a:pt x="9994" y="25539"/>
                </a:lnTo>
                <a:lnTo>
                  <a:pt x="13855" y="25209"/>
                </a:lnTo>
                <a:lnTo>
                  <a:pt x="13741" y="20053"/>
                </a:lnTo>
                <a:lnTo>
                  <a:pt x="13572" y="17487"/>
                </a:lnTo>
                <a:lnTo>
                  <a:pt x="7289" y="17487"/>
                </a:lnTo>
                <a:lnTo>
                  <a:pt x="6464" y="12750"/>
                </a:lnTo>
                <a:lnTo>
                  <a:pt x="6384" y="5816"/>
                </a:lnTo>
                <a:lnTo>
                  <a:pt x="3505" y="5816"/>
                </a:lnTo>
                <a:lnTo>
                  <a:pt x="3098" y="5359"/>
                </a:lnTo>
                <a:lnTo>
                  <a:pt x="2590" y="4838"/>
                </a:lnTo>
                <a:lnTo>
                  <a:pt x="2184" y="4546"/>
                </a:lnTo>
                <a:close/>
              </a:path>
              <a:path w="13969" h="27940">
                <a:moveTo>
                  <a:pt x="10147" y="0"/>
                </a:moveTo>
                <a:lnTo>
                  <a:pt x="9944" y="863"/>
                </a:lnTo>
                <a:lnTo>
                  <a:pt x="9423" y="1371"/>
                </a:lnTo>
                <a:lnTo>
                  <a:pt x="8991" y="1650"/>
                </a:lnTo>
                <a:lnTo>
                  <a:pt x="8407" y="6362"/>
                </a:lnTo>
                <a:lnTo>
                  <a:pt x="8153" y="12585"/>
                </a:lnTo>
                <a:lnTo>
                  <a:pt x="7289" y="17487"/>
                </a:lnTo>
                <a:lnTo>
                  <a:pt x="13572" y="17487"/>
                </a:lnTo>
                <a:lnTo>
                  <a:pt x="12986" y="8610"/>
                </a:lnTo>
                <a:lnTo>
                  <a:pt x="12862" y="6362"/>
                </a:lnTo>
                <a:lnTo>
                  <a:pt x="12839" y="3238"/>
                </a:lnTo>
                <a:lnTo>
                  <a:pt x="11887" y="2692"/>
                </a:lnTo>
                <a:lnTo>
                  <a:pt x="10528" y="1803"/>
                </a:lnTo>
                <a:lnTo>
                  <a:pt x="10147" y="0"/>
                </a:lnTo>
                <a:close/>
              </a:path>
              <a:path w="13969" h="27940">
                <a:moveTo>
                  <a:pt x="6210" y="3454"/>
                </a:moveTo>
                <a:lnTo>
                  <a:pt x="5537" y="4102"/>
                </a:lnTo>
                <a:lnTo>
                  <a:pt x="4483" y="4394"/>
                </a:lnTo>
                <a:lnTo>
                  <a:pt x="3505" y="5816"/>
                </a:lnTo>
                <a:lnTo>
                  <a:pt x="6384" y="5816"/>
                </a:lnTo>
                <a:lnTo>
                  <a:pt x="6277" y="4102"/>
                </a:lnTo>
                <a:lnTo>
                  <a:pt x="6210" y="34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258927" y="1473409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1803" y="0"/>
                </a:moveTo>
                <a:lnTo>
                  <a:pt x="0" y="7683"/>
                </a:lnTo>
                <a:lnTo>
                  <a:pt x="2616" y="1079"/>
                </a:lnTo>
                <a:lnTo>
                  <a:pt x="18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247739" y="1472660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4" h="25400">
                <a:moveTo>
                  <a:pt x="9677" y="1308"/>
                </a:moveTo>
                <a:lnTo>
                  <a:pt x="8458" y="1435"/>
                </a:lnTo>
                <a:lnTo>
                  <a:pt x="7237" y="4076"/>
                </a:lnTo>
                <a:lnTo>
                  <a:pt x="3479" y="11747"/>
                </a:lnTo>
                <a:lnTo>
                  <a:pt x="2247" y="14884"/>
                </a:lnTo>
                <a:lnTo>
                  <a:pt x="0" y="20472"/>
                </a:lnTo>
                <a:lnTo>
                  <a:pt x="3784" y="22326"/>
                </a:lnTo>
                <a:lnTo>
                  <a:pt x="5613" y="25311"/>
                </a:lnTo>
                <a:lnTo>
                  <a:pt x="8915" y="23914"/>
                </a:lnTo>
                <a:lnTo>
                  <a:pt x="13103" y="23914"/>
                </a:lnTo>
                <a:lnTo>
                  <a:pt x="14643" y="18567"/>
                </a:lnTo>
                <a:lnTo>
                  <a:pt x="15410" y="14312"/>
                </a:lnTo>
                <a:lnTo>
                  <a:pt x="9270" y="14312"/>
                </a:lnTo>
                <a:lnTo>
                  <a:pt x="9677" y="11341"/>
                </a:lnTo>
                <a:lnTo>
                  <a:pt x="11326" y="3632"/>
                </a:lnTo>
                <a:lnTo>
                  <a:pt x="11749" y="1778"/>
                </a:lnTo>
                <a:lnTo>
                  <a:pt x="10744" y="1778"/>
                </a:lnTo>
                <a:lnTo>
                  <a:pt x="9677" y="1308"/>
                </a:lnTo>
                <a:close/>
              </a:path>
              <a:path w="17144" h="25400">
                <a:moveTo>
                  <a:pt x="13103" y="23914"/>
                </a:moveTo>
                <a:lnTo>
                  <a:pt x="8915" y="23914"/>
                </a:lnTo>
                <a:lnTo>
                  <a:pt x="12953" y="24434"/>
                </a:lnTo>
                <a:lnTo>
                  <a:pt x="13103" y="23914"/>
                </a:lnTo>
                <a:close/>
              </a:path>
              <a:path w="17144" h="25400">
                <a:moveTo>
                  <a:pt x="14554" y="2438"/>
                </a:moveTo>
                <a:lnTo>
                  <a:pt x="13487" y="4940"/>
                </a:lnTo>
                <a:lnTo>
                  <a:pt x="11353" y="10896"/>
                </a:lnTo>
                <a:lnTo>
                  <a:pt x="9270" y="14312"/>
                </a:lnTo>
                <a:lnTo>
                  <a:pt x="15410" y="14312"/>
                </a:lnTo>
                <a:lnTo>
                  <a:pt x="16484" y="8356"/>
                </a:lnTo>
                <a:lnTo>
                  <a:pt x="16992" y="4076"/>
                </a:lnTo>
                <a:lnTo>
                  <a:pt x="14554" y="2438"/>
                </a:lnTo>
                <a:close/>
              </a:path>
              <a:path w="17144" h="25400">
                <a:moveTo>
                  <a:pt x="12153" y="0"/>
                </a:moveTo>
                <a:lnTo>
                  <a:pt x="10744" y="1778"/>
                </a:lnTo>
                <a:lnTo>
                  <a:pt x="11749" y="1778"/>
                </a:lnTo>
                <a:lnTo>
                  <a:pt x="121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287807" y="1471093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79" y="0"/>
                </a:moveTo>
                <a:lnTo>
                  <a:pt x="330" y="1409"/>
                </a:lnTo>
                <a:lnTo>
                  <a:pt x="0" y="2197"/>
                </a:lnTo>
                <a:lnTo>
                  <a:pt x="3022" y="12471"/>
                </a:lnTo>
                <a:lnTo>
                  <a:pt x="3022" y="1231"/>
                </a:lnTo>
                <a:lnTo>
                  <a:pt x="1955" y="1231"/>
                </a:lnTo>
                <a:lnTo>
                  <a:pt x="800" y="571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235691" y="1468200"/>
            <a:ext cx="19685" cy="23495"/>
          </a:xfrm>
          <a:custGeom>
            <a:avLst/>
            <a:gdLst/>
            <a:ahLst/>
            <a:cxnLst/>
            <a:rect l="l" t="t" r="r" b="b"/>
            <a:pathLst>
              <a:path w="19685" h="23494">
                <a:moveTo>
                  <a:pt x="11141" y="22644"/>
                </a:moveTo>
                <a:lnTo>
                  <a:pt x="6324" y="22644"/>
                </a:lnTo>
                <a:lnTo>
                  <a:pt x="10782" y="23342"/>
                </a:lnTo>
                <a:lnTo>
                  <a:pt x="11141" y="22644"/>
                </a:lnTo>
                <a:close/>
              </a:path>
              <a:path w="19685" h="23494">
                <a:moveTo>
                  <a:pt x="11417" y="0"/>
                </a:moveTo>
                <a:lnTo>
                  <a:pt x="9093" y="3708"/>
                </a:lnTo>
                <a:lnTo>
                  <a:pt x="3263" y="10756"/>
                </a:lnTo>
                <a:lnTo>
                  <a:pt x="0" y="18046"/>
                </a:lnTo>
                <a:lnTo>
                  <a:pt x="1879" y="20205"/>
                </a:lnTo>
                <a:lnTo>
                  <a:pt x="3124" y="23253"/>
                </a:lnTo>
                <a:lnTo>
                  <a:pt x="6324" y="22644"/>
                </a:lnTo>
                <a:lnTo>
                  <a:pt x="11141" y="22644"/>
                </a:lnTo>
                <a:lnTo>
                  <a:pt x="14866" y="15405"/>
                </a:lnTo>
                <a:lnTo>
                  <a:pt x="8356" y="15405"/>
                </a:lnTo>
                <a:lnTo>
                  <a:pt x="9182" y="11938"/>
                </a:lnTo>
                <a:lnTo>
                  <a:pt x="13436" y="3289"/>
                </a:lnTo>
                <a:lnTo>
                  <a:pt x="12954" y="2120"/>
                </a:lnTo>
                <a:lnTo>
                  <a:pt x="11976" y="965"/>
                </a:lnTo>
                <a:lnTo>
                  <a:pt x="11417" y="0"/>
                </a:lnTo>
                <a:close/>
              </a:path>
              <a:path w="19685" h="23494">
                <a:moveTo>
                  <a:pt x="16675" y="4927"/>
                </a:moveTo>
                <a:lnTo>
                  <a:pt x="15582" y="4927"/>
                </a:lnTo>
                <a:lnTo>
                  <a:pt x="14376" y="6591"/>
                </a:lnTo>
                <a:lnTo>
                  <a:pt x="10185" y="13754"/>
                </a:lnTo>
                <a:lnTo>
                  <a:pt x="8356" y="15405"/>
                </a:lnTo>
                <a:lnTo>
                  <a:pt x="14866" y="15405"/>
                </a:lnTo>
                <a:lnTo>
                  <a:pt x="15278" y="14604"/>
                </a:lnTo>
                <a:lnTo>
                  <a:pt x="19151" y="5638"/>
                </a:lnTo>
                <a:lnTo>
                  <a:pt x="18097" y="5207"/>
                </a:lnTo>
                <a:lnTo>
                  <a:pt x="16675" y="49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222668" y="1463391"/>
            <a:ext cx="24130" cy="19685"/>
          </a:xfrm>
          <a:custGeom>
            <a:avLst/>
            <a:gdLst/>
            <a:ahLst/>
            <a:cxnLst/>
            <a:rect l="l" t="t" r="r" b="b"/>
            <a:pathLst>
              <a:path w="24130" h="19684">
                <a:moveTo>
                  <a:pt x="15760" y="0"/>
                </a:moveTo>
                <a:lnTo>
                  <a:pt x="14566" y="787"/>
                </a:lnTo>
                <a:lnTo>
                  <a:pt x="5156" y="6731"/>
                </a:lnTo>
                <a:lnTo>
                  <a:pt x="0" y="12166"/>
                </a:lnTo>
                <a:lnTo>
                  <a:pt x="2108" y="15621"/>
                </a:lnTo>
                <a:lnTo>
                  <a:pt x="3060" y="19646"/>
                </a:lnTo>
                <a:lnTo>
                  <a:pt x="7061" y="19405"/>
                </a:lnTo>
                <a:lnTo>
                  <a:pt x="11017" y="19405"/>
                </a:lnTo>
                <a:lnTo>
                  <a:pt x="15595" y="14655"/>
                </a:lnTo>
                <a:lnTo>
                  <a:pt x="18287" y="11239"/>
                </a:lnTo>
                <a:lnTo>
                  <a:pt x="10033" y="11239"/>
                </a:lnTo>
                <a:lnTo>
                  <a:pt x="12585" y="7785"/>
                </a:lnTo>
                <a:lnTo>
                  <a:pt x="15443" y="3682"/>
                </a:lnTo>
                <a:lnTo>
                  <a:pt x="18135" y="1143"/>
                </a:lnTo>
                <a:lnTo>
                  <a:pt x="16903" y="419"/>
                </a:lnTo>
                <a:lnTo>
                  <a:pt x="15760" y="0"/>
                </a:lnTo>
                <a:close/>
              </a:path>
              <a:path w="24130" h="19684">
                <a:moveTo>
                  <a:pt x="11017" y="19405"/>
                </a:moveTo>
                <a:lnTo>
                  <a:pt x="7061" y="19405"/>
                </a:lnTo>
                <a:lnTo>
                  <a:pt x="10858" y="19570"/>
                </a:lnTo>
                <a:lnTo>
                  <a:pt x="11017" y="19405"/>
                </a:lnTo>
                <a:close/>
              </a:path>
              <a:path w="24130" h="19684">
                <a:moveTo>
                  <a:pt x="24028" y="901"/>
                </a:moveTo>
                <a:lnTo>
                  <a:pt x="23241" y="1346"/>
                </a:lnTo>
                <a:lnTo>
                  <a:pt x="22669" y="1638"/>
                </a:lnTo>
                <a:lnTo>
                  <a:pt x="21272" y="1701"/>
                </a:lnTo>
                <a:lnTo>
                  <a:pt x="20447" y="2463"/>
                </a:lnTo>
                <a:lnTo>
                  <a:pt x="12903" y="8966"/>
                </a:lnTo>
                <a:lnTo>
                  <a:pt x="10033" y="11239"/>
                </a:lnTo>
                <a:lnTo>
                  <a:pt x="18287" y="11239"/>
                </a:lnTo>
                <a:lnTo>
                  <a:pt x="22059" y="6451"/>
                </a:lnTo>
                <a:lnTo>
                  <a:pt x="23728" y="3682"/>
                </a:lnTo>
                <a:lnTo>
                  <a:pt x="23795" y="1638"/>
                </a:lnTo>
                <a:lnTo>
                  <a:pt x="24028" y="90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213041" y="1455879"/>
            <a:ext cx="24130" cy="15875"/>
          </a:xfrm>
          <a:custGeom>
            <a:avLst/>
            <a:gdLst/>
            <a:ahLst/>
            <a:cxnLst/>
            <a:rect l="l" t="t" r="r" b="b"/>
            <a:pathLst>
              <a:path w="24130" h="15875">
                <a:moveTo>
                  <a:pt x="21755" y="0"/>
                </a:moveTo>
                <a:lnTo>
                  <a:pt x="7289" y="2984"/>
                </a:lnTo>
                <a:lnTo>
                  <a:pt x="1485" y="4368"/>
                </a:lnTo>
                <a:lnTo>
                  <a:pt x="380" y="8750"/>
                </a:lnTo>
                <a:lnTo>
                  <a:pt x="0" y="12217"/>
                </a:lnTo>
                <a:lnTo>
                  <a:pt x="1892" y="13284"/>
                </a:lnTo>
                <a:lnTo>
                  <a:pt x="7111" y="15811"/>
                </a:lnTo>
                <a:lnTo>
                  <a:pt x="16636" y="11823"/>
                </a:lnTo>
                <a:lnTo>
                  <a:pt x="21411" y="8420"/>
                </a:lnTo>
                <a:lnTo>
                  <a:pt x="9042" y="8420"/>
                </a:lnTo>
                <a:lnTo>
                  <a:pt x="12496" y="6807"/>
                </a:lnTo>
                <a:lnTo>
                  <a:pt x="17284" y="4356"/>
                </a:lnTo>
                <a:lnTo>
                  <a:pt x="21310" y="2844"/>
                </a:lnTo>
                <a:lnTo>
                  <a:pt x="21577" y="1803"/>
                </a:lnTo>
                <a:lnTo>
                  <a:pt x="21577" y="1168"/>
                </a:lnTo>
                <a:lnTo>
                  <a:pt x="21755" y="0"/>
                </a:lnTo>
                <a:close/>
              </a:path>
              <a:path w="24130" h="15875">
                <a:moveTo>
                  <a:pt x="21285" y="5511"/>
                </a:moveTo>
                <a:lnTo>
                  <a:pt x="20383" y="5842"/>
                </a:lnTo>
                <a:lnTo>
                  <a:pt x="13690" y="7886"/>
                </a:lnTo>
                <a:lnTo>
                  <a:pt x="9042" y="8420"/>
                </a:lnTo>
                <a:lnTo>
                  <a:pt x="21411" y="8420"/>
                </a:lnTo>
                <a:lnTo>
                  <a:pt x="24104" y="7061"/>
                </a:lnTo>
                <a:lnTo>
                  <a:pt x="22339" y="5842"/>
                </a:lnTo>
                <a:lnTo>
                  <a:pt x="21285" y="551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190880" y="1453148"/>
            <a:ext cx="13970" cy="1905"/>
          </a:xfrm>
          <a:custGeom>
            <a:avLst/>
            <a:gdLst/>
            <a:ahLst/>
            <a:cxnLst/>
            <a:rect l="l" t="t" r="r" b="b"/>
            <a:pathLst>
              <a:path w="13969" h="1905">
                <a:moveTo>
                  <a:pt x="6642" y="127"/>
                </a:moveTo>
                <a:lnTo>
                  <a:pt x="0" y="965"/>
                </a:lnTo>
                <a:lnTo>
                  <a:pt x="6400" y="1219"/>
                </a:lnTo>
                <a:lnTo>
                  <a:pt x="9588" y="1549"/>
                </a:lnTo>
                <a:lnTo>
                  <a:pt x="13703" y="1130"/>
                </a:lnTo>
                <a:lnTo>
                  <a:pt x="13601" y="965"/>
                </a:lnTo>
                <a:lnTo>
                  <a:pt x="13631" y="292"/>
                </a:lnTo>
                <a:lnTo>
                  <a:pt x="11607" y="292"/>
                </a:lnTo>
                <a:lnTo>
                  <a:pt x="6642" y="127"/>
                </a:lnTo>
                <a:close/>
              </a:path>
              <a:path w="13969" h="1905">
                <a:moveTo>
                  <a:pt x="13703" y="0"/>
                </a:moveTo>
                <a:lnTo>
                  <a:pt x="11607" y="292"/>
                </a:lnTo>
                <a:lnTo>
                  <a:pt x="13631" y="292"/>
                </a:lnTo>
                <a:lnTo>
                  <a:pt x="137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206235" y="1445615"/>
            <a:ext cx="31750" cy="13335"/>
          </a:xfrm>
          <a:custGeom>
            <a:avLst/>
            <a:gdLst/>
            <a:ahLst/>
            <a:cxnLst/>
            <a:rect l="l" t="t" r="r" b="b"/>
            <a:pathLst>
              <a:path w="31750" h="13334">
                <a:moveTo>
                  <a:pt x="22072" y="0"/>
                </a:moveTo>
                <a:lnTo>
                  <a:pt x="12534" y="634"/>
                </a:lnTo>
                <a:lnTo>
                  <a:pt x="4330" y="914"/>
                </a:lnTo>
                <a:lnTo>
                  <a:pt x="1384" y="4025"/>
                </a:lnTo>
                <a:lnTo>
                  <a:pt x="0" y="7848"/>
                </a:lnTo>
                <a:lnTo>
                  <a:pt x="2222" y="10325"/>
                </a:lnTo>
                <a:lnTo>
                  <a:pt x="4406" y="12865"/>
                </a:lnTo>
                <a:lnTo>
                  <a:pt x="11112" y="12064"/>
                </a:lnTo>
                <a:lnTo>
                  <a:pt x="25273" y="9791"/>
                </a:lnTo>
                <a:lnTo>
                  <a:pt x="28676" y="8915"/>
                </a:lnTo>
                <a:lnTo>
                  <a:pt x="29057" y="7556"/>
                </a:lnTo>
                <a:lnTo>
                  <a:pt x="29816" y="6184"/>
                </a:lnTo>
                <a:lnTo>
                  <a:pt x="18199" y="6184"/>
                </a:lnTo>
                <a:lnTo>
                  <a:pt x="13957" y="5740"/>
                </a:lnTo>
                <a:lnTo>
                  <a:pt x="18122" y="4444"/>
                </a:lnTo>
                <a:lnTo>
                  <a:pt x="24917" y="3721"/>
                </a:lnTo>
                <a:lnTo>
                  <a:pt x="28003" y="2730"/>
                </a:lnTo>
                <a:lnTo>
                  <a:pt x="27266" y="2222"/>
                </a:lnTo>
                <a:lnTo>
                  <a:pt x="26035" y="1130"/>
                </a:lnTo>
                <a:lnTo>
                  <a:pt x="25349" y="177"/>
                </a:lnTo>
                <a:lnTo>
                  <a:pt x="22072" y="0"/>
                </a:lnTo>
                <a:close/>
              </a:path>
              <a:path w="31750" h="13334">
                <a:moveTo>
                  <a:pt x="31153" y="5295"/>
                </a:moveTo>
                <a:lnTo>
                  <a:pt x="27114" y="5295"/>
                </a:lnTo>
                <a:lnTo>
                  <a:pt x="18199" y="6184"/>
                </a:lnTo>
                <a:lnTo>
                  <a:pt x="29816" y="6184"/>
                </a:lnTo>
                <a:lnTo>
                  <a:pt x="31153" y="529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221034" y="1438421"/>
            <a:ext cx="9525" cy="1905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0" y="0"/>
                </a:moveTo>
                <a:lnTo>
                  <a:pt x="4953" y="1193"/>
                </a:lnTo>
                <a:lnTo>
                  <a:pt x="7734" y="1422"/>
                </a:lnTo>
                <a:lnTo>
                  <a:pt x="8293" y="1016"/>
                </a:lnTo>
                <a:lnTo>
                  <a:pt x="8915" y="304"/>
                </a:lnTo>
                <a:lnTo>
                  <a:pt x="6134" y="1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189446" y="1437546"/>
            <a:ext cx="13335" cy="3175"/>
          </a:xfrm>
          <a:custGeom>
            <a:avLst/>
            <a:gdLst/>
            <a:ahLst/>
            <a:cxnLst/>
            <a:rect l="l" t="t" r="r" b="b"/>
            <a:pathLst>
              <a:path w="13335" h="3175">
                <a:moveTo>
                  <a:pt x="0" y="0"/>
                </a:moveTo>
                <a:lnTo>
                  <a:pt x="2235" y="825"/>
                </a:lnTo>
                <a:lnTo>
                  <a:pt x="12712" y="2679"/>
                </a:lnTo>
                <a:lnTo>
                  <a:pt x="12026" y="2260"/>
                </a:lnTo>
                <a:lnTo>
                  <a:pt x="12204" y="1841"/>
                </a:lnTo>
                <a:lnTo>
                  <a:pt x="11607" y="1257"/>
                </a:lnTo>
                <a:lnTo>
                  <a:pt x="2667" y="25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277836" y="143482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888" y="0"/>
                </a:moveTo>
                <a:lnTo>
                  <a:pt x="0" y="6024"/>
                </a:lnTo>
                <a:lnTo>
                  <a:pt x="2442" y="10544"/>
                </a:lnTo>
                <a:lnTo>
                  <a:pt x="7129" y="13115"/>
                </a:lnTo>
                <a:lnTo>
                  <a:pt x="12978" y="13296"/>
                </a:lnTo>
                <a:lnTo>
                  <a:pt x="12978" y="3568"/>
                </a:lnTo>
                <a:lnTo>
                  <a:pt x="8254" y="3568"/>
                </a:lnTo>
                <a:lnTo>
                  <a:pt x="4799" y="3505"/>
                </a:lnTo>
                <a:lnTo>
                  <a:pt x="888" y="0"/>
                </a:lnTo>
                <a:close/>
              </a:path>
              <a:path w="13335" h="13334">
                <a:moveTo>
                  <a:pt x="12978" y="2260"/>
                </a:moveTo>
                <a:lnTo>
                  <a:pt x="8254" y="3568"/>
                </a:lnTo>
                <a:lnTo>
                  <a:pt x="12978" y="3568"/>
                </a:lnTo>
                <a:lnTo>
                  <a:pt x="12978" y="226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326544" y="1430300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4">
                <a:moveTo>
                  <a:pt x="2197" y="0"/>
                </a:moveTo>
                <a:lnTo>
                  <a:pt x="1524" y="2451"/>
                </a:lnTo>
                <a:lnTo>
                  <a:pt x="266" y="4749"/>
                </a:lnTo>
                <a:lnTo>
                  <a:pt x="0" y="6667"/>
                </a:lnTo>
                <a:lnTo>
                  <a:pt x="2362" y="6667"/>
                </a:lnTo>
                <a:lnTo>
                  <a:pt x="2476" y="1765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202630" y="1430420"/>
            <a:ext cx="31750" cy="14604"/>
          </a:xfrm>
          <a:custGeom>
            <a:avLst/>
            <a:gdLst/>
            <a:ahLst/>
            <a:cxnLst/>
            <a:rect l="l" t="t" r="r" b="b"/>
            <a:pathLst>
              <a:path w="31750" h="14605">
                <a:moveTo>
                  <a:pt x="8293" y="0"/>
                </a:moveTo>
                <a:lnTo>
                  <a:pt x="2451" y="1219"/>
                </a:lnTo>
                <a:lnTo>
                  <a:pt x="0" y="6413"/>
                </a:lnTo>
                <a:lnTo>
                  <a:pt x="1549" y="9778"/>
                </a:lnTo>
                <a:lnTo>
                  <a:pt x="5270" y="13030"/>
                </a:lnTo>
                <a:lnTo>
                  <a:pt x="15595" y="14122"/>
                </a:lnTo>
                <a:lnTo>
                  <a:pt x="24130" y="13792"/>
                </a:lnTo>
                <a:lnTo>
                  <a:pt x="27914" y="13728"/>
                </a:lnTo>
                <a:lnTo>
                  <a:pt x="26657" y="11404"/>
                </a:lnTo>
                <a:lnTo>
                  <a:pt x="26238" y="10350"/>
                </a:lnTo>
                <a:lnTo>
                  <a:pt x="22275" y="10007"/>
                </a:lnTo>
                <a:lnTo>
                  <a:pt x="16764" y="8966"/>
                </a:lnTo>
                <a:lnTo>
                  <a:pt x="12890" y="7454"/>
                </a:lnTo>
                <a:lnTo>
                  <a:pt x="18262" y="6794"/>
                </a:lnTo>
                <a:lnTo>
                  <a:pt x="29037" y="6794"/>
                </a:lnTo>
                <a:lnTo>
                  <a:pt x="29794" y="6172"/>
                </a:lnTo>
                <a:lnTo>
                  <a:pt x="30289" y="5486"/>
                </a:lnTo>
                <a:lnTo>
                  <a:pt x="31724" y="4813"/>
                </a:lnTo>
                <a:lnTo>
                  <a:pt x="25590" y="3454"/>
                </a:lnTo>
                <a:lnTo>
                  <a:pt x="20764" y="2641"/>
                </a:lnTo>
                <a:lnTo>
                  <a:pt x="8293" y="0"/>
                </a:lnTo>
                <a:close/>
              </a:path>
              <a:path w="31750" h="14605">
                <a:moveTo>
                  <a:pt x="29037" y="6794"/>
                </a:moveTo>
                <a:lnTo>
                  <a:pt x="18262" y="6794"/>
                </a:lnTo>
                <a:lnTo>
                  <a:pt x="24231" y="7467"/>
                </a:lnTo>
                <a:lnTo>
                  <a:pt x="28295" y="7404"/>
                </a:lnTo>
                <a:lnTo>
                  <a:pt x="29037" y="679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313120" y="1427444"/>
            <a:ext cx="3810" cy="9525"/>
          </a:xfrm>
          <a:custGeom>
            <a:avLst/>
            <a:gdLst/>
            <a:ahLst/>
            <a:cxnLst/>
            <a:rect l="l" t="t" r="r" b="b"/>
            <a:pathLst>
              <a:path w="3810" h="9525">
                <a:moveTo>
                  <a:pt x="3429" y="0"/>
                </a:moveTo>
                <a:lnTo>
                  <a:pt x="2667" y="4038"/>
                </a:lnTo>
                <a:lnTo>
                  <a:pt x="1170" y="6921"/>
                </a:lnTo>
                <a:lnTo>
                  <a:pt x="0" y="9525"/>
                </a:lnTo>
                <a:lnTo>
                  <a:pt x="2806" y="9525"/>
                </a:lnTo>
                <a:lnTo>
                  <a:pt x="3044" y="6756"/>
                </a:lnTo>
                <a:lnTo>
                  <a:pt x="3406" y="4038"/>
                </a:lnTo>
                <a:lnTo>
                  <a:pt x="342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304098" y="1424842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6896" y="0"/>
                </a:moveTo>
                <a:lnTo>
                  <a:pt x="5892" y="4038"/>
                </a:lnTo>
                <a:lnTo>
                  <a:pt x="1054" y="9880"/>
                </a:lnTo>
                <a:lnTo>
                  <a:pt x="0" y="12141"/>
                </a:lnTo>
                <a:lnTo>
                  <a:pt x="3670" y="12141"/>
                </a:lnTo>
                <a:lnTo>
                  <a:pt x="4216" y="9855"/>
                </a:lnTo>
                <a:lnTo>
                  <a:pt x="6311" y="4533"/>
                </a:lnTo>
                <a:lnTo>
                  <a:pt x="68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317344" y="1425263"/>
            <a:ext cx="5080" cy="12065"/>
          </a:xfrm>
          <a:custGeom>
            <a:avLst/>
            <a:gdLst/>
            <a:ahLst/>
            <a:cxnLst/>
            <a:rect l="l" t="t" r="r" b="b"/>
            <a:pathLst>
              <a:path w="5080" h="12065">
                <a:moveTo>
                  <a:pt x="4165" y="0"/>
                </a:moveTo>
                <a:lnTo>
                  <a:pt x="2667" y="3860"/>
                </a:lnTo>
                <a:lnTo>
                  <a:pt x="304" y="7391"/>
                </a:lnTo>
                <a:lnTo>
                  <a:pt x="0" y="11709"/>
                </a:lnTo>
                <a:lnTo>
                  <a:pt x="4508" y="11709"/>
                </a:lnTo>
                <a:lnTo>
                  <a:pt x="4927" y="7874"/>
                </a:lnTo>
                <a:lnTo>
                  <a:pt x="4673" y="3302"/>
                </a:lnTo>
                <a:lnTo>
                  <a:pt x="4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330592" y="1425176"/>
            <a:ext cx="5715" cy="12065"/>
          </a:xfrm>
          <a:custGeom>
            <a:avLst/>
            <a:gdLst/>
            <a:ahLst/>
            <a:cxnLst/>
            <a:rect l="l" t="t" r="r" b="b"/>
            <a:pathLst>
              <a:path w="5714" h="12065">
                <a:moveTo>
                  <a:pt x="4622" y="0"/>
                </a:moveTo>
                <a:lnTo>
                  <a:pt x="3505" y="4330"/>
                </a:lnTo>
                <a:lnTo>
                  <a:pt x="1181" y="7810"/>
                </a:lnTo>
                <a:lnTo>
                  <a:pt x="0" y="11798"/>
                </a:lnTo>
                <a:lnTo>
                  <a:pt x="4965" y="11798"/>
                </a:lnTo>
                <a:lnTo>
                  <a:pt x="4330" y="8458"/>
                </a:lnTo>
                <a:lnTo>
                  <a:pt x="5219" y="3225"/>
                </a:lnTo>
                <a:lnTo>
                  <a:pt x="46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189576" y="1421053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5" h="5715">
                <a:moveTo>
                  <a:pt x="0" y="0"/>
                </a:moveTo>
                <a:lnTo>
                  <a:pt x="3467" y="1841"/>
                </a:lnTo>
                <a:lnTo>
                  <a:pt x="13423" y="5003"/>
                </a:lnTo>
                <a:lnTo>
                  <a:pt x="14211" y="5346"/>
                </a:lnTo>
                <a:lnTo>
                  <a:pt x="13868" y="4851"/>
                </a:lnTo>
                <a:lnTo>
                  <a:pt x="13385" y="4305"/>
                </a:lnTo>
                <a:lnTo>
                  <a:pt x="13081" y="3848"/>
                </a:lnTo>
                <a:lnTo>
                  <a:pt x="11518" y="3124"/>
                </a:lnTo>
                <a:lnTo>
                  <a:pt x="4343" y="11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322172" y="1413901"/>
            <a:ext cx="6985" cy="23495"/>
          </a:xfrm>
          <a:custGeom>
            <a:avLst/>
            <a:gdLst/>
            <a:ahLst/>
            <a:cxnLst/>
            <a:rect l="l" t="t" r="r" b="b"/>
            <a:pathLst>
              <a:path w="6985" h="23494">
                <a:moveTo>
                  <a:pt x="1108" y="3708"/>
                </a:moveTo>
                <a:lnTo>
                  <a:pt x="791" y="5753"/>
                </a:lnTo>
                <a:lnTo>
                  <a:pt x="435" y="8242"/>
                </a:lnTo>
                <a:lnTo>
                  <a:pt x="83" y="9880"/>
                </a:lnTo>
                <a:lnTo>
                  <a:pt x="0" y="10960"/>
                </a:lnTo>
                <a:lnTo>
                  <a:pt x="765" y="14719"/>
                </a:lnTo>
                <a:lnTo>
                  <a:pt x="816" y="23075"/>
                </a:lnTo>
                <a:lnTo>
                  <a:pt x="3064" y="23075"/>
                </a:lnTo>
                <a:lnTo>
                  <a:pt x="4067" y="20612"/>
                </a:lnTo>
                <a:lnTo>
                  <a:pt x="5058" y="17500"/>
                </a:lnTo>
                <a:lnTo>
                  <a:pt x="6035" y="15062"/>
                </a:lnTo>
                <a:lnTo>
                  <a:pt x="2619" y="15062"/>
                </a:lnTo>
                <a:lnTo>
                  <a:pt x="2388" y="10960"/>
                </a:lnTo>
                <a:lnTo>
                  <a:pt x="2365" y="8242"/>
                </a:lnTo>
                <a:lnTo>
                  <a:pt x="1108" y="3708"/>
                </a:lnTo>
                <a:close/>
              </a:path>
              <a:path w="6985" h="23494">
                <a:moveTo>
                  <a:pt x="3712" y="0"/>
                </a:moveTo>
                <a:lnTo>
                  <a:pt x="3877" y="4292"/>
                </a:lnTo>
                <a:lnTo>
                  <a:pt x="3254" y="10045"/>
                </a:lnTo>
                <a:lnTo>
                  <a:pt x="2619" y="15062"/>
                </a:lnTo>
                <a:lnTo>
                  <a:pt x="6035" y="15062"/>
                </a:lnTo>
                <a:lnTo>
                  <a:pt x="6164" y="14719"/>
                </a:lnTo>
                <a:lnTo>
                  <a:pt x="6417" y="10960"/>
                </a:lnTo>
                <a:lnTo>
                  <a:pt x="37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308899" y="1415528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90">
                <a:moveTo>
                  <a:pt x="3606" y="812"/>
                </a:moveTo>
                <a:lnTo>
                  <a:pt x="3496" y="7378"/>
                </a:lnTo>
                <a:lnTo>
                  <a:pt x="1587" y="17487"/>
                </a:lnTo>
                <a:lnTo>
                  <a:pt x="0" y="21437"/>
                </a:lnTo>
                <a:lnTo>
                  <a:pt x="2806" y="21437"/>
                </a:lnTo>
                <a:lnTo>
                  <a:pt x="6400" y="16167"/>
                </a:lnTo>
                <a:lnTo>
                  <a:pt x="8472" y="12420"/>
                </a:lnTo>
                <a:lnTo>
                  <a:pt x="4025" y="12420"/>
                </a:lnTo>
                <a:lnTo>
                  <a:pt x="4355" y="7569"/>
                </a:lnTo>
                <a:lnTo>
                  <a:pt x="4301" y="6794"/>
                </a:lnTo>
                <a:lnTo>
                  <a:pt x="3606" y="812"/>
                </a:lnTo>
                <a:close/>
              </a:path>
              <a:path w="8889" h="21590">
                <a:moveTo>
                  <a:pt x="6350" y="0"/>
                </a:moveTo>
                <a:lnTo>
                  <a:pt x="5829" y="4762"/>
                </a:lnTo>
                <a:lnTo>
                  <a:pt x="5486" y="7569"/>
                </a:lnTo>
                <a:lnTo>
                  <a:pt x="4025" y="12420"/>
                </a:lnTo>
                <a:lnTo>
                  <a:pt x="8472" y="12420"/>
                </a:lnTo>
                <a:lnTo>
                  <a:pt x="8788" y="11849"/>
                </a:lnTo>
                <a:lnTo>
                  <a:pt x="63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288134" y="1412380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80" h="19050">
                <a:moveTo>
                  <a:pt x="0" y="12179"/>
                </a:moveTo>
                <a:lnTo>
                  <a:pt x="1739" y="17233"/>
                </a:lnTo>
                <a:lnTo>
                  <a:pt x="9766" y="18465"/>
                </a:lnTo>
                <a:lnTo>
                  <a:pt x="14503" y="14478"/>
                </a:lnTo>
                <a:lnTo>
                  <a:pt x="14759" y="13982"/>
                </a:lnTo>
                <a:lnTo>
                  <a:pt x="9753" y="13982"/>
                </a:lnTo>
                <a:lnTo>
                  <a:pt x="12015" y="12955"/>
                </a:lnTo>
                <a:lnTo>
                  <a:pt x="6012" y="12955"/>
                </a:lnTo>
                <a:lnTo>
                  <a:pt x="0" y="12179"/>
                </a:lnTo>
                <a:close/>
              </a:path>
              <a:path w="17780" h="19050">
                <a:moveTo>
                  <a:pt x="16522" y="7505"/>
                </a:moveTo>
                <a:lnTo>
                  <a:pt x="14414" y="12738"/>
                </a:lnTo>
                <a:lnTo>
                  <a:pt x="9753" y="13982"/>
                </a:lnTo>
                <a:lnTo>
                  <a:pt x="14759" y="13982"/>
                </a:lnTo>
                <a:lnTo>
                  <a:pt x="15481" y="12585"/>
                </a:lnTo>
                <a:lnTo>
                  <a:pt x="16306" y="9042"/>
                </a:lnTo>
                <a:lnTo>
                  <a:pt x="16522" y="7505"/>
                </a:lnTo>
                <a:close/>
              </a:path>
              <a:path w="17780" h="19050">
                <a:moveTo>
                  <a:pt x="17221" y="0"/>
                </a:moveTo>
                <a:lnTo>
                  <a:pt x="14708" y="6024"/>
                </a:lnTo>
                <a:lnTo>
                  <a:pt x="10944" y="10623"/>
                </a:lnTo>
                <a:lnTo>
                  <a:pt x="6012" y="12955"/>
                </a:lnTo>
                <a:lnTo>
                  <a:pt x="12015" y="12955"/>
                </a:lnTo>
                <a:lnTo>
                  <a:pt x="13919" y="12090"/>
                </a:lnTo>
                <a:lnTo>
                  <a:pt x="17144" y="5702"/>
                </a:lnTo>
                <a:lnTo>
                  <a:pt x="1722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201331" y="1413508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9271" y="0"/>
                </a:moveTo>
                <a:lnTo>
                  <a:pt x="3886" y="1015"/>
                </a:lnTo>
                <a:lnTo>
                  <a:pt x="0" y="4038"/>
                </a:lnTo>
                <a:lnTo>
                  <a:pt x="513" y="8915"/>
                </a:lnTo>
                <a:lnTo>
                  <a:pt x="35394" y="20180"/>
                </a:lnTo>
                <a:lnTo>
                  <a:pt x="32766" y="18580"/>
                </a:lnTo>
                <a:lnTo>
                  <a:pt x="31343" y="16624"/>
                </a:lnTo>
                <a:lnTo>
                  <a:pt x="30467" y="15151"/>
                </a:lnTo>
                <a:lnTo>
                  <a:pt x="27724" y="14135"/>
                </a:lnTo>
                <a:lnTo>
                  <a:pt x="20421" y="12420"/>
                </a:lnTo>
                <a:lnTo>
                  <a:pt x="14808" y="8915"/>
                </a:lnTo>
                <a:lnTo>
                  <a:pt x="27782" y="8915"/>
                </a:lnTo>
                <a:lnTo>
                  <a:pt x="24638" y="7162"/>
                </a:lnTo>
                <a:lnTo>
                  <a:pt x="15773" y="2870"/>
                </a:lnTo>
                <a:lnTo>
                  <a:pt x="9271" y="0"/>
                </a:lnTo>
                <a:close/>
              </a:path>
              <a:path w="35560" h="20319">
                <a:moveTo>
                  <a:pt x="27782" y="8915"/>
                </a:moveTo>
                <a:lnTo>
                  <a:pt x="14808" y="8915"/>
                </a:lnTo>
                <a:lnTo>
                  <a:pt x="20104" y="9817"/>
                </a:lnTo>
                <a:lnTo>
                  <a:pt x="25895" y="11506"/>
                </a:lnTo>
                <a:lnTo>
                  <a:pt x="29197" y="12331"/>
                </a:lnTo>
                <a:lnTo>
                  <a:pt x="28892" y="11785"/>
                </a:lnTo>
                <a:lnTo>
                  <a:pt x="28486" y="10236"/>
                </a:lnTo>
                <a:lnTo>
                  <a:pt x="28397" y="9258"/>
                </a:lnTo>
                <a:lnTo>
                  <a:pt x="27782" y="89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227376" y="1413170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5">
                <a:moveTo>
                  <a:pt x="0" y="0"/>
                </a:moveTo>
                <a:lnTo>
                  <a:pt x="3098" y="2349"/>
                </a:lnTo>
                <a:lnTo>
                  <a:pt x="4927" y="3784"/>
                </a:lnTo>
                <a:lnTo>
                  <a:pt x="7327" y="5194"/>
                </a:lnTo>
                <a:lnTo>
                  <a:pt x="8610" y="4991"/>
                </a:lnTo>
                <a:lnTo>
                  <a:pt x="5994" y="3594"/>
                </a:lnTo>
                <a:lnTo>
                  <a:pt x="2959" y="1409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290970" y="1407001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89" h="30480">
                <a:moveTo>
                  <a:pt x="19443" y="88"/>
                </a:moveTo>
                <a:lnTo>
                  <a:pt x="0" y="29972"/>
                </a:lnTo>
                <a:lnTo>
                  <a:pt x="11226" y="29972"/>
                </a:lnTo>
                <a:lnTo>
                  <a:pt x="16239" y="23983"/>
                </a:lnTo>
                <a:lnTo>
                  <a:pt x="19527" y="16991"/>
                </a:lnTo>
                <a:lnTo>
                  <a:pt x="20543" y="11506"/>
                </a:lnTo>
                <a:lnTo>
                  <a:pt x="18859" y="11506"/>
                </a:lnTo>
                <a:lnTo>
                  <a:pt x="19519" y="8013"/>
                </a:lnTo>
                <a:lnTo>
                  <a:pt x="19773" y="2565"/>
                </a:lnTo>
                <a:lnTo>
                  <a:pt x="19443" y="88"/>
                </a:lnTo>
                <a:close/>
              </a:path>
              <a:path w="21589" h="30480">
                <a:moveTo>
                  <a:pt x="20599" y="0"/>
                </a:moveTo>
                <a:lnTo>
                  <a:pt x="20383" y="2565"/>
                </a:lnTo>
                <a:lnTo>
                  <a:pt x="20269" y="7772"/>
                </a:lnTo>
                <a:lnTo>
                  <a:pt x="18859" y="11506"/>
                </a:lnTo>
                <a:lnTo>
                  <a:pt x="20543" y="11506"/>
                </a:lnTo>
                <a:lnTo>
                  <a:pt x="21008" y="8996"/>
                </a:lnTo>
                <a:lnTo>
                  <a:pt x="205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189371" y="1403938"/>
            <a:ext cx="17780" cy="9525"/>
          </a:xfrm>
          <a:custGeom>
            <a:avLst/>
            <a:gdLst/>
            <a:ahLst/>
            <a:cxnLst/>
            <a:rect l="l" t="t" r="r" b="b"/>
            <a:pathLst>
              <a:path w="17780" h="9525">
                <a:moveTo>
                  <a:pt x="0" y="0"/>
                </a:moveTo>
                <a:lnTo>
                  <a:pt x="4419" y="3492"/>
                </a:lnTo>
                <a:lnTo>
                  <a:pt x="14998" y="9423"/>
                </a:lnTo>
                <a:lnTo>
                  <a:pt x="15214" y="9474"/>
                </a:lnTo>
                <a:lnTo>
                  <a:pt x="16408" y="8966"/>
                </a:lnTo>
                <a:lnTo>
                  <a:pt x="16817" y="8966"/>
                </a:lnTo>
                <a:lnTo>
                  <a:pt x="17653" y="8864"/>
                </a:lnTo>
                <a:lnTo>
                  <a:pt x="16027" y="8191"/>
                </a:lnTo>
                <a:lnTo>
                  <a:pt x="5816" y="2705"/>
                </a:lnTo>
                <a:lnTo>
                  <a:pt x="0" y="0"/>
                </a:lnTo>
                <a:close/>
              </a:path>
              <a:path w="17780" h="9525">
                <a:moveTo>
                  <a:pt x="16817" y="8966"/>
                </a:moveTo>
                <a:lnTo>
                  <a:pt x="16408" y="8966"/>
                </a:lnTo>
                <a:lnTo>
                  <a:pt x="16713" y="897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315444" y="1399773"/>
            <a:ext cx="7620" cy="33655"/>
          </a:xfrm>
          <a:custGeom>
            <a:avLst/>
            <a:gdLst/>
            <a:ahLst/>
            <a:cxnLst/>
            <a:rect l="l" t="t" r="r" b="b"/>
            <a:pathLst>
              <a:path w="7619" h="33655">
                <a:moveTo>
                  <a:pt x="507" y="241"/>
                </a:moveTo>
                <a:lnTo>
                  <a:pt x="774" y="4368"/>
                </a:lnTo>
                <a:lnTo>
                  <a:pt x="507" y="10096"/>
                </a:lnTo>
                <a:lnTo>
                  <a:pt x="0" y="14046"/>
                </a:lnTo>
                <a:lnTo>
                  <a:pt x="1460" y="19431"/>
                </a:lnTo>
                <a:lnTo>
                  <a:pt x="2197" y="26746"/>
                </a:lnTo>
                <a:lnTo>
                  <a:pt x="1777" y="33223"/>
                </a:lnTo>
                <a:lnTo>
                  <a:pt x="3721" y="28867"/>
                </a:lnTo>
                <a:lnTo>
                  <a:pt x="6819" y="23380"/>
                </a:lnTo>
                <a:lnTo>
                  <a:pt x="7291" y="16573"/>
                </a:lnTo>
                <a:lnTo>
                  <a:pt x="3873" y="16573"/>
                </a:lnTo>
                <a:lnTo>
                  <a:pt x="3530" y="11518"/>
                </a:lnTo>
                <a:lnTo>
                  <a:pt x="1193" y="2438"/>
                </a:lnTo>
                <a:lnTo>
                  <a:pt x="507" y="241"/>
                </a:lnTo>
                <a:close/>
              </a:path>
              <a:path w="7619" h="33655">
                <a:moveTo>
                  <a:pt x="1777" y="0"/>
                </a:moveTo>
                <a:lnTo>
                  <a:pt x="4033" y="11518"/>
                </a:lnTo>
                <a:lnTo>
                  <a:pt x="3991" y="13284"/>
                </a:lnTo>
                <a:lnTo>
                  <a:pt x="3873" y="16573"/>
                </a:lnTo>
                <a:lnTo>
                  <a:pt x="7291" y="16573"/>
                </a:lnTo>
                <a:lnTo>
                  <a:pt x="7315" y="16230"/>
                </a:lnTo>
                <a:lnTo>
                  <a:pt x="6857" y="13284"/>
                </a:lnTo>
                <a:lnTo>
                  <a:pt x="3530" y="3365"/>
                </a:lnTo>
                <a:lnTo>
                  <a:pt x="17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325290" y="1399189"/>
            <a:ext cx="9525" cy="36195"/>
          </a:xfrm>
          <a:custGeom>
            <a:avLst/>
            <a:gdLst/>
            <a:ahLst/>
            <a:cxnLst/>
            <a:rect l="l" t="t" r="r" b="b"/>
            <a:pathLst>
              <a:path w="9525" h="36194">
                <a:moveTo>
                  <a:pt x="0" y="0"/>
                </a:moveTo>
                <a:lnTo>
                  <a:pt x="165" y="2235"/>
                </a:lnTo>
                <a:lnTo>
                  <a:pt x="304" y="8140"/>
                </a:lnTo>
                <a:lnTo>
                  <a:pt x="1041" y="13944"/>
                </a:lnTo>
                <a:lnTo>
                  <a:pt x="2095" y="16548"/>
                </a:lnTo>
                <a:lnTo>
                  <a:pt x="3695" y="24257"/>
                </a:lnTo>
                <a:lnTo>
                  <a:pt x="4410" y="29514"/>
                </a:lnTo>
                <a:lnTo>
                  <a:pt x="4470" y="35915"/>
                </a:lnTo>
                <a:lnTo>
                  <a:pt x="6134" y="32372"/>
                </a:lnTo>
                <a:lnTo>
                  <a:pt x="8064" y="29514"/>
                </a:lnTo>
                <a:lnTo>
                  <a:pt x="9093" y="24803"/>
                </a:lnTo>
                <a:lnTo>
                  <a:pt x="8648" y="21158"/>
                </a:lnTo>
                <a:lnTo>
                  <a:pt x="7270" y="17399"/>
                </a:lnTo>
                <a:lnTo>
                  <a:pt x="4622" y="17399"/>
                </a:lnTo>
                <a:lnTo>
                  <a:pt x="4279" y="15519"/>
                </a:lnTo>
                <a:lnTo>
                  <a:pt x="1079" y="3378"/>
                </a:lnTo>
                <a:lnTo>
                  <a:pt x="0" y="0"/>
                </a:lnTo>
                <a:close/>
              </a:path>
              <a:path w="9525" h="36194">
                <a:moveTo>
                  <a:pt x="1358" y="165"/>
                </a:moveTo>
                <a:lnTo>
                  <a:pt x="2832" y="5981"/>
                </a:lnTo>
                <a:lnTo>
                  <a:pt x="3797" y="11341"/>
                </a:lnTo>
                <a:lnTo>
                  <a:pt x="4622" y="17399"/>
                </a:lnTo>
                <a:lnTo>
                  <a:pt x="7270" y="17399"/>
                </a:lnTo>
                <a:lnTo>
                  <a:pt x="5575" y="12776"/>
                </a:lnTo>
                <a:lnTo>
                  <a:pt x="3924" y="6997"/>
                </a:lnTo>
                <a:lnTo>
                  <a:pt x="1358" y="1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206781" y="1397904"/>
            <a:ext cx="35560" cy="23495"/>
          </a:xfrm>
          <a:custGeom>
            <a:avLst/>
            <a:gdLst/>
            <a:ahLst/>
            <a:cxnLst/>
            <a:rect l="l" t="t" r="r" b="b"/>
            <a:pathLst>
              <a:path w="35560" h="23494">
                <a:moveTo>
                  <a:pt x="342" y="0"/>
                </a:moveTo>
                <a:lnTo>
                  <a:pt x="0" y="4648"/>
                </a:lnTo>
                <a:lnTo>
                  <a:pt x="3200" y="10782"/>
                </a:lnTo>
                <a:lnTo>
                  <a:pt x="7480" y="15316"/>
                </a:lnTo>
                <a:lnTo>
                  <a:pt x="11188" y="16764"/>
                </a:lnTo>
                <a:lnTo>
                  <a:pt x="20726" y="22047"/>
                </a:lnTo>
                <a:lnTo>
                  <a:pt x="23202" y="23190"/>
                </a:lnTo>
                <a:lnTo>
                  <a:pt x="24701" y="21907"/>
                </a:lnTo>
                <a:lnTo>
                  <a:pt x="25717" y="21310"/>
                </a:lnTo>
                <a:lnTo>
                  <a:pt x="27076" y="20878"/>
                </a:lnTo>
                <a:lnTo>
                  <a:pt x="22796" y="17526"/>
                </a:lnTo>
                <a:lnTo>
                  <a:pt x="16827" y="14731"/>
                </a:lnTo>
                <a:lnTo>
                  <a:pt x="13779" y="10706"/>
                </a:lnTo>
                <a:lnTo>
                  <a:pt x="23177" y="10706"/>
                </a:lnTo>
                <a:lnTo>
                  <a:pt x="19811" y="7881"/>
                </a:lnTo>
                <a:lnTo>
                  <a:pt x="11075" y="2648"/>
                </a:lnTo>
                <a:lnTo>
                  <a:pt x="342" y="0"/>
                </a:lnTo>
                <a:close/>
              </a:path>
              <a:path w="35560" h="23494">
                <a:moveTo>
                  <a:pt x="34601" y="20231"/>
                </a:moveTo>
                <a:lnTo>
                  <a:pt x="32524" y="20231"/>
                </a:lnTo>
                <a:lnTo>
                  <a:pt x="33947" y="20510"/>
                </a:lnTo>
                <a:lnTo>
                  <a:pt x="35013" y="20574"/>
                </a:lnTo>
                <a:lnTo>
                  <a:pt x="34601" y="20231"/>
                </a:lnTo>
                <a:close/>
              </a:path>
              <a:path w="35560" h="23494">
                <a:moveTo>
                  <a:pt x="23177" y="10706"/>
                </a:moveTo>
                <a:lnTo>
                  <a:pt x="13779" y="10706"/>
                </a:lnTo>
                <a:lnTo>
                  <a:pt x="20002" y="13220"/>
                </a:lnTo>
                <a:lnTo>
                  <a:pt x="29032" y="19761"/>
                </a:lnTo>
                <a:lnTo>
                  <a:pt x="30797" y="20294"/>
                </a:lnTo>
                <a:lnTo>
                  <a:pt x="32524" y="20231"/>
                </a:lnTo>
                <a:lnTo>
                  <a:pt x="34601" y="20231"/>
                </a:lnTo>
                <a:lnTo>
                  <a:pt x="23177" y="1070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227785" y="139582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0" y="0"/>
                </a:moveTo>
                <a:lnTo>
                  <a:pt x="977" y="1447"/>
                </a:lnTo>
                <a:lnTo>
                  <a:pt x="3162" y="4368"/>
                </a:lnTo>
                <a:lnTo>
                  <a:pt x="4470" y="5892"/>
                </a:lnTo>
                <a:lnTo>
                  <a:pt x="4343" y="5346"/>
                </a:lnTo>
                <a:lnTo>
                  <a:pt x="4419" y="4191"/>
                </a:lnTo>
                <a:lnTo>
                  <a:pt x="2882" y="3009"/>
                </a:lnTo>
                <a:lnTo>
                  <a:pt x="1397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230574" y="1390849"/>
            <a:ext cx="60325" cy="86360"/>
          </a:xfrm>
          <a:custGeom>
            <a:avLst/>
            <a:gdLst/>
            <a:ahLst/>
            <a:cxnLst/>
            <a:rect l="l" t="t" r="r" b="b"/>
            <a:pathLst>
              <a:path w="60325" h="86359">
                <a:moveTo>
                  <a:pt x="53853" y="71094"/>
                </a:moveTo>
                <a:lnTo>
                  <a:pt x="32550" y="71094"/>
                </a:lnTo>
                <a:lnTo>
                  <a:pt x="33347" y="71589"/>
                </a:lnTo>
                <a:lnTo>
                  <a:pt x="33294" y="71907"/>
                </a:lnTo>
                <a:lnTo>
                  <a:pt x="32740" y="73634"/>
                </a:lnTo>
                <a:lnTo>
                  <a:pt x="31089" y="78460"/>
                </a:lnTo>
                <a:lnTo>
                  <a:pt x="30467" y="83680"/>
                </a:lnTo>
                <a:lnTo>
                  <a:pt x="34404" y="83921"/>
                </a:lnTo>
                <a:lnTo>
                  <a:pt x="36779" y="86131"/>
                </a:lnTo>
                <a:lnTo>
                  <a:pt x="38887" y="84061"/>
                </a:lnTo>
                <a:lnTo>
                  <a:pt x="42646" y="83896"/>
                </a:lnTo>
                <a:lnTo>
                  <a:pt x="42521" y="78714"/>
                </a:lnTo>
                <a:lnTo>
                  <a:pt x="42403" y="75691"/>
                </a:lnTo>
                <a:lnTo>
                  <a:pt x="42296" y="74790"/>
                </a:lnTo>
                <a:lnTo>
                  <a:pt x="41897" y="72199"/>
                </a:lnTo>
                <a:lnTo>
                  <a:pt x="54208" y="72199"/>
                </a:lnTo>
                <a:lnTo>
                  <a:pt x="53853" y="71094"/>
                </a:lnTo>
                <a:close/>
              </a:path>
              <a:path w="60325" h="86359">
                <a:moveTo>
                  <a:pt x="53142" y="84302"/>
                </a:moveTo>
                <a:lnTo>
                  <a:pt x="48653" y="84302"/>
                </a:lnTo>
                <a:lnTo>
                  <a:pt x="51993" y="85724"/>
                </a:lnTo>
                <a:lnTo>
                  <a:pt x="53142" y="84302"/>
                </a:lnTo>
                <a:close/>
              </a:path>
              <a:path w="60325" h="86359">
                <a:moveTo>
                  <a:pt x="54208" y="72199"/>
                </a:moveTo>
                <a:lnTo>
                  <a:pt x="41897" y="72199"/>
                </a:lnTo>
                <a:lnTo>
                  <a:pt x="42989" y="72262"/>
                </a:lnTo>
                <a:lnTo>
                  <a:pt x="43537" y="75412"/>
                </a:lnTo>
                <a:lnTo>
                  <a:pt x="43601" y="76288"/>
                </a:lnTo>
                <a:lnTo>
                  <a:pt x="43718" y="78612"/>
                </a:lnTo>
                <a:lnTo>
                  <a:pt x="45008" y="85305"/>
                </a:lnTo>
                <a:lnTo>
                  <a:pt x="48653" y="84302"/>
                </a:lnTo>
                <a:lnTo>
                  <a:pt x="53142" y="84302"/>
                </a:lnTo>
                <a:lnTo>
                  <a:pt x="53962" y="83286"/>
                </a:lnTo>
                <a:lnTo>
                  <a:pt x="57213" y="82613"/>
                </a:lnTo>
                <a:lnTo>
                  <a:pt x="55943" y="77292"/>
                </a:lnTo>
                <a:lnTo>
                  <a:pt x="54208" y="72199"/>
                </a:lnTo>
                <a:close/>
              </a:path>
              <a:path w="60325" h="86359">
                <a:moveTo>
                  <a:pt x="28538" y="80962"/>
                </a:moveTo>
                <a:lnTo>
                  <a:pt x="23825" y="80962"/>
                </a:lnTo>
                <a:lnTo>
                  <a:pt x="27127" y="83667"/>
                </a:lnTo>
                <a:lnTo>
                  <a:pt x="28538" y="80962"/>
                </a:lnTo>
                <a:close/>
              </a:path>
              <a:path w="60325" h="86359">
                <a:moveTo>
                  <a:pt x="34426" y="65747"/>
                </a:moveTo>
                <a:lnTo>
                  <a:pt x="22275" y="65747"/>
                </a:lnTo>
                <a:lnTo>
                  <a:pt x="22936" y="66370"/>
                </a:lnTo>
                <a:lnTo>
                  <a:pt x="22506" y="67424"/>
                </a:lnTo>
                <a:lnTo>
                  <a:pt x="18326" y="71945"/>
                </a:lnTo>
                <a:lnTo>
                  <a:pt x="15519" y="76288"/>
                </a:lnTo>
                <a:lnTo>
                  <a:pt x="19202" y="78612"/>
                </a:lnTo>
                <a:lnTo>
                  <a:pt x="20205" y="81165"/>
                </a:lnTo>
                <a:lnTo>
                  <a:pt x="23825" y="80962"/>
                </a:lnTo>
                <a:lnTo>
                  <a:pt x="28538" y="80962"/>
                </a:lnTo>
                <a:lnTo>
                  <a:pt x="30048" y="78066"/>
                </a:lnTo>
                <a:lnTo>
                  <a:pt x="32550" y="71094"/>
                </a:lnTo>
                <a:lnTo>
                  <a:pt x="53853" y="71094"/>
                </a:lnTo>
                <a:lnTo>
                  <a:pt x="53251" y="69062"/>
                </a:lnTo>
                <a:lnTo>
                  <a:pt x="53419" y="69037"/>
                </a:lnTo>
                <a:lnTo>
                  <a:pt x="44411" y="69037"/>
                </a:lnTo>
                <a:lnTo>
                  <a:pt x="34426" y="65747"/>
                </a:lnTo>
                <a:close/>
              </a:path>
              <a:path w="60325" h="86359">
                <a:moveTo>
                  <a:pt x="59306" y="68897"/>
                </a:moveTo>
                <a:lnTo>
                  <a:pt x="54343" y="68897"/>
                </a:lnTo>
                <a:lnTo>
                  <a:pt x="55537" y="71907"/>
                </a:lnTo>
                <a:lnTo>
                  <a:pt x="56502" y="76974"/>
                </a:lnTo>
                <a:lnTo>
                  <a:pt x="58165" y="79628"/>
                </a:lnTo>
                <a:lnTo>
                  <a:pt x="59524" y="80238"/>
                </a:lnTo>
                <a:lnTo>
                  <a:pt x="60274" y="80340"/>
                </a:lnTo>
                <a:lnTo>
                  <a:pt x="60274" y="79222"/>
                </a:lnTo>
                <a:lnTo>
                  <a:pt x="58826" y="78714"/>
                </a:lnTo>
                <a:lnTo>
                  <a:pt x="58153" y="77952"/>
                </a:lnTo>
                <a:lnTo>
                  <a:pt x="57645" y="76365"/>
                </a:lnTo>
                <a:lnTo>
                  <a:pt x="60274" y="76365"/>
                </a:lnTo>
                <a:lnTo>
                  <a:pt x="60176" y="71907"/>
                </a:lnTo>
                <a:lnTo>
                  <a:pt x="60029" y="71094"/>
                </a:lnTo>
                <a:lnTo>
                  <a:pt x="59486" y="69291"/>
                </a:lnTo>
                <a:lnTo>
                  <a:pt x="59306" y="68897"/>
                </a:lnTo>
                <a:close/>
              </a:path>
              <a:path w="60325" h="86359">
                <a:moveTo>
                  <a:pt x="60274" y="76365"/>
                </a:moveTo>
                <a:lnTo>
                  <a:pt x="57645" y="76365"/>
                </a:lnTo>
                <a:lnTo>
                  <a:pt x="58559" y="77838"/>
                </a:lnTo>
                <a:lnTo>
                  <a:pt x="59181" y="78143"/>
                </a:lnTo>
                <a:lnTo>
                  <a:pt x="60274" y="78206"/>
                </a:lnTo>
                <a:lnTo>
                  <a:pt x="60274" y="76365"/>
                </a:lnTo>
                <a:close/>
              </a:path>
              <a:path w="60325" h="86359">
                <a:moveTo>
                  <a:pt x="23278" y="57467"/>
                </a:moveTo>
                <a:lnTo>
                  <a:pt x="16167" y="57467"/>
                </a:lnTo>
                <a:lnTo>
                  <a:pt x="16708" y="57873"/>
                </a:lnTo>
                <a:lnTo>
                  <a:pt x="16784" y="58038"/>
                </a:lnTo>
                <a:lnTo>
                  <a:pt x="16497" y="58546"/>
                </a:lnTo>
                <a:lnTo>
                  <a:pt x="15392" y="58966"/>
                </a:lnTo>
                <a:lnTo>
                  <a:pt x="11188" y="59220"/>
                </a:lnTo>
                <a:lnTo>
                  <a:pt x="4622" y="62509"/>
                </a:lnTo>
                <a:lnTo>
                  <a:pt x="5181" y="66281"/>
                </a:lnTo>
                <a:lnTo>
                  <a:pt x="5230" y="67398"/>
                </a:lnTo>
                <a:lnTo>
                  <a:pt x="4749" y="69900"/>
                </a:lnTo>
                <a:lnTo>
                  <a:pt x="6375" y="70218"/>
                </a:lnTo>
                <a:lnTo>
                  <a:pt x="12522" y="74790"/>
                </a:lnTo>
                <a:lnTo>
                  <a:pt x="18668" y="69735"/>
                </a:lnTo>
                <a:lnTo>
                  <a:pt x="20550" y="67398"/>
                </a:lnTo>
                <a:lnTo>
                  <a:pt x="21755" y="66281"/>
                </a:lnTo>
                <a:lnTo>
                  <a:pt x="22275" y="65747"/>
                </a:lnTo>
                <a:lnTo>
                  <a:pt x="34426" y="65747"/>
                </a:lnTo>
                <a:lnTo>
                  <a:pt x="28181" y="63690"/>
                </a:lnTo>
                <a:lnTo>
                  <a:pt x="23206" y="58038"/>
                </a:lnTo>
                <a:lnTo>
                  <a:pt x="23278" y="57467"/>
                </a:lnTo>
                <a:close/>
              </a:path>
              <a:path w="60325" h="86359">
                <a:moveTo>
                  <a:pt x="56045" y="59499"/>
                </a:moveTo>
                <a:lnTo>
                  <a:pt x="53085" y="66370"/>
                </a:lnTo>
                <a:lnTo>
                  <a:pt x="44411" y="69037"/>
                </a:lnTo>
                <a:lnTo>
                  <a:pt x="53419" y="69037"/>
                </a:lnTo>
                <a:lnTo>
                  <a:pt x="54343" y="68897"/>
                </a:lnTo>
                <a:lnTo>
                  <a:pt x="59306" y="68897"/>
                </a:lnTo>
                <a:lnTo>
                  <a:pt x="58864" y="67932"/>
                </a:lnTo>
                <a:lnTo>
                  <a:pt x="59721" y="67094"/>
                </a:lnTo>
                <a:lnTo>
                  <a:pt x="58788" y="67094"/>
                </a:lnTo>
                <a:lnTo>
                  <a:pt x="59994" y="66827"/>
                </a:lnTo>
                <a:lnTo>
                  <a:pt x="60274" y="66827"/>
                </a:lnTo>
                <a:lnTo>
                  <a:pt x="60274" y="59816"/>
                </a:lnTo>
                <a:lnTo>
                  <a:pt x="58470" y="59816"/>
                </a:lnTo>
                <a:lnTo>
                  <a:pt x="57607" y="59588"/>
                </a:lnTo>
                <a:lnTo>
                  <a:pt x="56045" y="59499"/>
                </a:lnTo>
                <a:close/>
              </a:path>
              <a:path w="60325" h="86359">
                <a:moveTo>
                  <a:pt x="59931" y="66888"/>
                </a:moveTo>
                <a:lnTo>
                  <a:pt x="58788" y="67094"/>
                </a:lnTo>
                <a:lnTo>
                  <a:pt x="59721" y="67094"/>
                </a:lnTo>
                <a:lnTo>
                  <a:pt x="59931" y="66888"/>
                </a:lnTo>
                <a:close/>
              </a:path>
              <a:path w="60325" h="86359">
                <a:moveTo>
                  <a:pt x="60274" y="66827"/>
                </a:moveTo>
                <a:lnTo>
                  <a:pt x="59994" y="66827"/>
                </a:lnTo>
                <a:lnTo>
                  <a:pt x="60274" y="66827"/>
                </a:lnTo>
                <a:close/>
              </a:path>
              <a:path w="60325" h="86359">
                <a:moveTo>
                  <a:pt x="60274" y="59474"/>
                </a:moveTo>
                <a:lnTo>
                  <a:pt x="58470" y="59816"/>
                </a:lnTo>
                <a:lnTo>
                  <a:pt x="60274" y="59816"/>
                </a:lnTo>
                <a:lnTo>
                  <a:pt x="60274" y="59474"/>
                </a:lnTo>
                <a:close/>
              </a:path>
              <a:path w="60325" h="86359">
                <a:moveTo>
                  <a:pt x="4622" y="43916"/>
                </a:moveTo>
                <a:lnTo>
                  <a:pt x="1333" y="48285"/>
                </a:lnTo>
                <a:lnTo>
                  <a:pt x="0" y="49707"/>
                </a:lnTo>
                <a:lnTo>
                  <a:pt x="1257" y="52146"/>
                </a:lnTo>
                <a:lnTo>
                  <a:pt x="2705" y="57111"/>
                </a:lnTo>
                <a:lnTo>
                  <a:pt x="10096" y="58038"/>
                </a:lnTo>
                <a:lnTo>
                  <a:pt x="13461" y="57873"/>
                </a:lnTo>
                <a:lnTo>
                  <a:pt x="16167" y="57467"/>
                </a:lnTo>
                <a:lnTo>
                  <a:pt x="23278" y="57467"/>
                </a:lnTo>
                <a:lnTo>
                  <a:pt x="26184" y="47091"/>
                </a:lnTo>
                <a:lnTo>
                  <a:pt x="17983" y="47091"/>
                </a:lnTo>
                <a:lnTo>
                  <a:pt x="15214" y="45961"/>
                </a:lnTo>
                <a:lnTo>
                  <a:pt x="12230" y="45415"/>
                </a:lnTo>
                <a:lnTo>
                  <a:pt x="4622" y="43916"/>
                </a:lnTo>
                <a:close/>
              </a:path>
              <a:path w="60325" h="86359">
                <a:moveTo>
                  <a:pt x="6815" y="28785"/>
                </a:moveTo>
                <a:lnTo>
                  <a:pt x="1079" y="31013"/>
                </a:lnTo>
                <a:lnTo>
                  <a:pt x="1117" y="39496"/>
                </a:lnTo>
                <a:lnTo>
                  <a:pt x="8216" y="43840"/>
                </a:lnTo>
                <a:lnTo>
                  <a:pt x="18430" y="45961"/>
                </a:lnTo>
                <a:lnTo>
                  <a:pt x="18414" y="46723"/>
                </a:lnTo>
                <a:lnTo>
                  <a:pt x="17983" y="47091"/>
                </a:lnTo>
                <a:lnTo>
                  <a:pt x="26184" y="47091"/>
                </a:lnTo>
                <a:lnTo>
                  <a:pt x="27190" y="43497"/>
                </a:lnTo>
                <a:lnTo>
                  <a:pt x="37236" y="41465"/>
                </a:lnTo>
                <a:lnTo>
                  <a:pt x="35383" y="37045"/>
                </a:lnTo>
                <a:lnTo>
                  <a:pt x="21958" y="37045"/>
                </a:lnTo>
                <a:lnTo>
                  <a:pt x="17501" y="32565"/>
                </a:lnTo>
                <a:lnTo>
                  <a:pt x="12371" y="29557"/>
                </a:lnTo>
                <a:lnTo>
                  <a:pt x="6815" y="28785"/>
                </a:lnTo>
                <a:close/>
              </a:path>
              <a:path w="60325" h="86359">
                <a:moveTo>
                  <a:pt x="4749" y="0"/>
                </a:moveTo>
                <a:lnTo>
                  <a:pt x="2197" y="7556"/>
                </a:lnTo>
                <a:lnTo>
                  <a:pt x="3771" y="17373"/>
                </a:lnTo>
                <a:lnTo>
                  <a:pt x="12814" y="27089"/>
                </a:lnTo>
                <a:lnTo>
                  <a:pt x="18592" y="29959"/>
                </a:lnTo>
                <a:lnTo>
                  <a:pt x="22504" y="36372"/>
                </a:lnTo>
                <a:lnTo>
                  <a:pt x="21958" y="37045"/>
                </a:lnTo>
                <a:lnTo>
                  <a:pt x="35383" y="37045"/>
                </a:lnTo>
                <a:lnTo>
                  <a:pt x="33210" y="31864"/>
                </a:lnTo>
                <a:lnTo>
                  <a:pt x="28325" y="24470"/>
                </a:lnTo>
                <a:lnTo>
                  <a:pt x="20832" y="16665"/>
                </a:lnTo>
                <a:lnTo>
                  <a:pt x="12413" y="8493"/>
                </a:lnTo>
                <a:lnTo>
                  <a:pt x="47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192672" y="1387224"/>
            <a:ext cx="13335" cy="10160"/>
          </a:xfrm>
          <a:custGeom>
            <a:avLst/>
            <a:gdLst/>
            <a:ahLst/>
            <a:cxnLst/>
            <a:rect l="l" t="t" r="r" b="b"/>
            <a:pathLst>
              <a:path w="13335" h="10159">
                <a:moveTo>
                  <a:pt x="0" y="0"/>
                </a:moveTo>
                <a:lnTo>
                  <a:pt x="2603" y="2781"/>
                </a:lnTo>
                <a:lnTo>
                  <a:pt x="9207" y="7810"/>
                </a:lnTo>
                <a:lnTo>
                  <a:pt x="11963" y="9956"/>
                </a:lnTo>
                <a:lnTo>
                  <a:pt x="11836" y="8966"/>
                </a:lnTo>
                <a:lnTo>
                  <a:pt x="12471" y="8813"/>
                </a:lnTo>
                <a:lnTo>
                  <a:pt x="12890" y="8775"/>
                </a:lnTo>
                <a:lnTo>
                  <a:pt x="11061" y="7188"/>
                </a:lnTo>
                <a:lnTo>
                  <a:pt x="3162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315182" y="1381044"/>
            <a:ext cx="10160" cy="41275"/>
          </a:xfrm>
          <a:custGeom>
            <a:avLst/>
            <a:gdLst/>
            <a:ahLst/>
            <a:cxnLst/>
            <a:rect l="l" t="t" r="r" b="b"/>
            <a:pathLst>
              <a:path w="10160" h="41275">
                <a:moveTo>
                  <a:pt x="0" y="9448"/>
                </a:moveTo>
                <a:lnTo>
                  <a:pt x="1511" y="14881"/>
                </a:lnTo>
                <a:lnTo>
                  <a:pt x="4264" y="22069"/>
                </a:lnTo>
                <a:lnTo>
                  <a:pt x="7325" y="30862"/>
                </a:lnTo>
                <a:lnTo>
                  <a:pt x="9766" y="41109"/>
                </a:lnTo>
                <a:lnTo>
                  <a:pt x="9985" y="30754"/>
                </a:lnTo>
                <a:lnTo>
                  <a:pt x="9681" y="25031"/>
                </a:lnTo>
                <a:lnTo>
                  <a:pt x="8356" y="25031"/>
                </a:lnTo>
                <a:lnTo>
                  <a:pt x="6324" y="18821"/>
                </a:lnTo>
                <a:lnTo>
                  <a:pt x="3124" y="13309"/>
                </a:lnTo>
                <a:lnTo>
                  <a:pt x="0" y="9448"/>
                </a:lnTo>
                <a:close/>
              </a:path>
              <a:path w="10160" h="41275">
                <a:moveTo>
                  <a:pt x="1435" y="0"/>
                </a:moveTo>
                <a:lnTo>
                  <a:pt x="3141" y="5063"/>
                </a:lnTo>
                <a:lnTo>
                  <a:pt x="5400" y="12625"/>
                </a:lnTo>
                <a:lnTo>
                  <a:pt x="7407" y="20132"/>
                </a:lnTo>
                <a:lnTo>
                  <a:pt x="8356" y="25031"/>
                </a:lnTo>
                <a:lnTo>
                  <a:pt x="9681" y="25031"/>
                </a:lnTo>
                <a:lnTo>
                  <a:pt x="9507" y="21753"/>
                </a:lnTo>
                <a:lnTo>
                  <a:pt x="8175" y="14254"/>
                </a:lnTo>
                <a:lnTo>
                  <a:pt x="5829" y="8407"/>
                </a:lnTo>
                <a:lnTo>
                  <a:pt x="5143" y="7226"/>
                </a:lnTo>
                <a:lnTo>
                  <a:pt x="14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317064" y="1380435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0" y="0"/>
                </a:moveTo>
                <a:lnTo>
                  <a:pt x="6270" y="10367"/>
                </a:lnTo>
                <a:lnTo>
                  <a:pt x="11426" y="20948"/>
                </a:lnTo>
                <a:lnTo>
                  <a:pt x="15387" y="31796"/>
                </a:lnTo>
                <a:lnTo>
                  <a:pt x="18072" y="42964"/>
                </a:lnTo>
                <a:lnTo>
                  <a:pt x="18402" y="38265"/>
                </a:lnTo>
                <a:lnTo>
                  <a:pt x="4785" y="586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300867" y="1380147"/>
            <a:ext cx="14604" cy="45085"/>
          </a:xfrm>
          <a:custGeom>
            <a:avLst/>
            <a:gdLst/>
            <a:ahLst/>
            <a:cxnLst/>
            <a:rect l="l" t="t" r="r" b="b"/>
            <a:pathLst>
              <a:path w="14605" h="45084">
                <a:moveTo>
                  <a:pt x="0" y="5041"/>
                </a:moveTo>
                <a:lnTo>
                  <a:pt x="5737" y="28659"/>
                </a:lnTo>
                <a:lnTo>
                  <a:pt x="5079" y="37465"/>
                </a:lnTo>
                <a:lnTo>
                  <a:pt x="3505" y="44818"/>
                </a:lnTo>
                <a:lnTo>
                  <a:pt x="6495" y="37598"/>
                </a:lnTo>
                <a:lnTo>
                  <a:pt x="8323" y="30668"/>
                </a:lnTo>
                <a:lnTo>
                  <a:pt x="8871" y="23946"/>
                </a:lnTo>
                <a:lnTo>
                  <a:pt x="8026" y="17348"/>
                </a:lnTo>
                <a:lnTo>
                  <a:pt x="11560" y="17348"/>
                </a:lnTo>
                <a:lnTo>
                  <a:pt x="10198" y="13728"/>
                </a:lnTo>
                <a:lnTo>
                  <a:pt x="3848" y="6946"/>
                </a:lnTo>
                <a:lnTo>
                  <a:pt x="0" y="5041"/>
                </a:lnTo>
                <a:close/>
              </a:path>
              <a:path w="14605" h="45084">
                <a:moveTo>
                  <a:pt x="11560" y="17348"/>
                </a:moveTo>
                <a:lnTo>
                  <a:pt x="8026" y="17348"/>
                </a:lnTo>
                <a:lnTo>
                  <a:pt x="11556" y="22491"/>
                </a:lnTo>
                <a:lnTo>
                  <a:pt x="12487" y="34538"/>
                </a:lnTo>
                <a:lnTo>
                  <a:pt x="12814" y="41744"/>
                </a:lnTo>
                <a:lnTo>
                  <a:pt x="13857" y="34538"/>
                </a:lnTo>
                <a:lnTo>
                  <a:pt x="14347" y="25914"/>
                </a:lnTo>
                <a:lnTo>
                  <a:pt x="14304" y="17945"/>
                </a:lnTo>
                <a:lnTo>
                  <a:pt x="11785" y="17945"/>
                </a:lnTo>
                <a:lnTo>
                  <a:pt x="11560" y="17348"/>
                </a:lnTo>
                <a:close/>
              </a:path>
              <a:path w="14605" h="45084">
                <a:moveTo>
                  <a:pt x="6045" y="0"/>
                </a:moveTo>
                <a:lnTo>
                  <a:pt x="8432" y="6146"/>
                </a:lnTo>
                <a:lnTo>
                  <a:pt x="10198" y="11049"/>
                </a:lnTo>
                <a:lnTo>
                  <a:pt x="11785" y="17945"/>
                </a:lnTo>
                <a:lnTo>
                  <a:pt x="14304" y="17945"/>
                </a:lnTo>
                <a:lnTo>
                  <a:pt x="14300" y="17195"/>
                </a:lnTo>
                <a:lnTo>
                  <a:pt x="13728" y="9702"/>
                </a:lnTo>
                <a:lnTo>
                  <a:pt x="12636" y="6515"/>
                </a:lnTo>
                <a:lnTo>
                  <a:pt x="604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261617" y="1378242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3007" y="3825"/>
                </a:moveTo>
                <a:lnTo>
                  <a:pt x="800" y="5308"/>
                </a:lnTo>
                <a:lnTo>
                  <a:pt x="0" y="7899"/>
                </a:lnTo>
                <a:lnTo>
                  <a:pt x="1320" y="10083"/>
                </a:lnTo>
                <a:lnTo>
                  <a:pt x="3007" y="3825"/>
                </a:lnTo>
                <a:close/>
              </a:path>
              <a:path w="19685" h="10159">
                <a:moveTo>
                  <a:pt x="3949" y="330"/>
                </a:moveTo>
                <a:lnTo>
                  <a:pt x="3007" y="3825"/>
                </a:lnTo>
                <a:lnTo>
                  <a:pt x="7569" y="749"/>
                </a:lnTo>
                <a:lnTo>
                  <a:pt x="7844" y="702"/>
                </a:lnTo>
                <a:lnTo>
                  <a:pt x="3949" y="330"/>
                </a:lnTo>
                <a:close/>
              </a:path>
              <a:path w="19685" h="10159">
                <a:moveTo>
                  <a:pt x="11938" y="0"/>
                </a:moveTo>
                <a:lnTo>
                  <a:pt x="7844" y="702"/>
                </a:lnTo>
                <a:lnTo>
                  <a:pt x="13792" y="1269"/>
                </a:lnTo>
                <a:lnTo>
                  <a:pt x="19088" y="1612"/>
                </a:lnTo>
                <a:lnTo>
                  <a:pt x="119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238818" y="1374449"/>
            <a:ext cx="35560" cy="12065"/>
          </a:xfrm>
          <a:custGeom>
            <a:avLst/>
            <a:gdLst/>
            <a:ahLst/>
            <a:cxnLst/>
            <a:rect l="l" t="t" r="r" b="b"/>
            <a:pathLst>
              <a:path w="35560" h="12065">
                <a:moveTo>
                  <a:pt x="0" y="4978"/>
                </a:moveTo>
                <a:lnTo>
                  <a:pt x="2273" y="10007"/>
                </a:lnTo>
                <a:lnTo>
                  <a:pt x="8597" y="11696"/>
                </a:lnTo>
                <a:lnTo>
                  <a:pt x="19519" y="8763"/>
                </a:lnTo>
                <a:lnTo>
                  <a:pt x="19595" y="7188"/>
                </a:lnTo>
                <a:lnTo>
                  <a:pt x="7200" y="7188"/>
                </a:lnTo>
                <a:lnTo>
                  <a:pt x="3543" y="6985"/>
                </a:lnTo>
                <a:lnTo>
                  <a:pt x="0" y="4978"/>
                </a:lnTo>
                <a:close/>
              </a:path>
              <a:path w="35560" h="12065">
                <a:moveTo>
                  <a:pt x="19832" y="2220"/>
                </a:moveTo>
                <a:lnTo>
                  <a:pt x="16497" y="4724"/>
                </a:lnTo>
                <a:lnTo>
                  <a:pt x="7200" y="7188"/>
                </a:lnTo>
                <a:lnTo>
                  <a:pt x="19595" y="7188"/>
                </a:lnTo>
                <a:lnTo>
                  <a:pt x="19832" y="2220"/>
                </a:lnTo>
                <a:close/>
              </a:path>
              <a:path w="35560" h="12065">
                <a:moveTo>
                  <a:pt x="20341" y="1838"/>
                </a:moveTo>
                <a:lnTo>
                  <a:pt x="19850" y="1854"/>
                </a:lnTo>
                <a:lnTo>
                  <a:pt x="19832" y="2220"/>
                </a:lnTo>
                <a:lnTo>
                  <a:pt x="20341" y="1838"/>
                </a:lnTo>
                <a:close/>
              </a:path>
              <a:path w="35560" h="12065">
                <a:moveTo>
                  <a:pt x="32397" y="0"/>
                </a:moveTo>
                <a:lnTo>
                  <a:pt x="28587" y="673"/>
                </a:lnTo>
                <a:lnTo>
                  <a:pt x="20726" y="1549"/>
                </a:lnTo>
                <a:lnTo>
                  <a:pt x="20341" y="1838"/>
                </a:lnTo>
                <a:lnTo>
                  <a:pt x="35344" y="1358"/>
                </a:lnTo>
                <a:lnTo>
                  <a:pt x="32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305151" y="1371325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0" y="215"/>
                </a:moveTo>
                <a:lnTo>
                  <a:pt x="1854" y="5384"/>
                </a:lnTo>
                <a:lnTo>
                  <a:pt x="1752" y="7785"/>
                </a:lnTo>
                <a:lnTo>
                  <a:pt x="4914" y="10604"/>
                </a:lnTo>
                <a:lnTo>
                  <a:pt x="10795" y="17945"/>
                </a:lnTo>
                <a:lnTo>
                  <a:pt x="15290" y="25450"/>
                </a:lnTo>
                <a:lnTo>
                  <a:pt x="14084" y="19532"/>
                </a:lnTo>
                <a:lnTo>
                  <a:pt x="11661" y="12217"/>
                </a:lnTo>
                <a:lnTo>
                  <a:pt x="8864" y="12217"/>
                </a:lnTo>
                <a:lnTo>
                  <a:pt x="6591" y="9817"/>
                </a:lnTo>
                <a:lnTo>
                  <a:pt x="1879" y="2539"/>
                </a:lnTo>
                <a:lnTo>
                  <a:pt x="0" y="215"/>
                </a:lnTo>
                <a:close/>
              </a:path>
              <a:path w="15875" h="26034">
                <a:moveTo>
                  <a:pt x="1003" y="0"/>
                </a:moveTo>
                <a:lnTo>
                  <a:pt x="3289" y="3378"/>
                </a:lnTo>
                <a:lnTo>
                  <a:pt x="6883" y="7950"/>
                </a:lnTo>
                <a:lnTo>
                  <a:pt x="8864" y="12217"/>
                </a:lnTo>
                <a:lnTo>
                  <a:pt x="11661" y="12217"/>
                </a:lnTo>
                <a:lnTo>
                  <a:pt x="10795" y="9601"/>
                </a:lnTo>
                <a:lnTo>
                  <a:pt x="8521" y="5435"/>
                </a:lnTo>
                <a:lnTo>
                  <a:pt x="6718" y="4457"/>
                </a:lnTo>
                <a:lnTo>
                  <a:pt x="2565" y="1447"/>
                </a:lnTo>
                <a:lnTo>
                  <a:pt x="10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214200" y="1372251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2225" y="0"/>
                </a:moveTo>
                <a:lnTo>
                  <a:pt x="0" y="6757"/>
                </a:lnTo>
                <a:lnTo>
                  <a:pt x="242" y="13563"/>
                </a:lnTo>
                <a:lnTo>
                  <a:pt x="2530" y="19931"/>
                </a:lnTo>
                <a:lnTo>
                  <a:pt x="6441" y="25374"/>
                </a:lnTo>
                <a:lnTo>
                  <a:pt x="9273" y="28321"/>
                </a:lnTo>
                <a:lnTo>
                  <a:pt x="16843" y="34378"/>
                </a:lnTo>
                <a:lnTo>
                  <a:pt x="20259" y="37503"/>
                </a:lnTo>
                <a:lnTo>
                  <a:pt x="19383" y="35229"/>
                </a:lnTo>
                <a:lnTo>
                  <a:pt x="18608" y="32943"/>
                </a:lnTo>
                <a:lnTo>
                  <a:pt x="18290" y="30975"/>
                </a:lnTo>
                <a:lnTo>
                  <a:pt x="16068" y="28790"/>
                </a:lnTo>
                <a:lnTo>
                  <a:pt x="11090" y="22898"/>
                </a:lnTo>
                <a:lnTo>
                  <a:pt x="8892" y="17259"/>
                </a:lnTo>
                <a:lnTo>
                  <a:pt x="14346" y="17259"/>
                </a:lnTo>
                <a:lnTo>
                  <a:pt x="9769" y="12274"/>
                </a:lnTo>
                <a:lnTo>
                  <a:pt x="5419" y="6344"/>
                </a:lnTo>
                <a:lnTo>
                  <a:pt x="2225" y="0"/>
                </a:lnTo>
                <a:close/>
              </a:path>
              <a:path w="20319" h="38100">
                <a:moveTo>
                  <a:pt x="14346" y="17259"/>
                </a:moveTo>
                <a:lnTo>
                  <a:pt x="8892" y="17259"/>
                </a:lnTo>
                <a:lnTo>
                  <a:pt x="12766" y="20878"/>
                </a:lnTo>
                <a:lnTo>
                  <a:pt x="16893" y="25692"/>
                </a:lnTo>
                <a:lnTo>
                  <a:pt x="17935" y="26682"/>
                </a:lnTo>
                <a:lnTo>
                  <a:pt x="17694" y="24930"/>
                </a:lnTo>
                <a:lnTo>
                  <a:pt x="17973" y="23317"/>
                </a:lnTo>
                <a:lnTo>
                  <a:pt x="18303" y="20853"/>
                </a:lnTo>
                <a:lnTo>
                  <a:pt x="14346" y="1725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197827" y="1365163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69" h="18415">
                <a:moveTo>
                  <a:pt x="0" y="0"/>
                </a:moveTo>
                <a:lnTo>
                  <a:pt x="2908" y="5511"/>
                </a:lnTo>
                <a:lnTo>
                  <a:pt x="9690" y="13804"/>
                </a:lnTo>
                <a:lnTo>
                  <a:pt x="13741" y="18072"/>
                </a:lnTo>
                <a:lnTo>
                  <a:pt x="13792" y="15849"/>
                </a:lnTo>
                <a:lnTo>
                  <a:pt x="12509" y="14833"/>
                </a:lnTo>
                <a:lnTo>
                  <a:pt x="4445" y="58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309138" y="1367444"/>
            <a:ext cx="23495" cy="31750"/>
          </a:xfrm>
          <a:custGeom>
            <a:avLst/>
            <a:gdLst/>
            <a:ahLst/>
            <a:cxnLst/>
            <a:rect l="l" t="t" r="r" b="b"/>
            <a:pathLst>
              <a:path w="23494" h="31750">
                <a:moveTo>
                  <a:pt x="0" y="152"/>
                </a:moveTo>
                <a:lnTo>
                  <a:pt x="4974" y="8322"/>
                </a:lnTo>
                <a:lnTo>
                  <a:pt x="10650" y="15259"/>
                </a:lnTo>
                <a:lnTo>
                  <a:pt x="16786" y="22519"/>
                </a:lnTo>
                <a:lnTo>
                  <a:pt x="23139" y="31661"/>
                </a:lnTo>
                <a:lnTo>
                  <a:pt x="20224" y="23025"/>
                </a:lnTo>
                <a:lnTo>
                  <a:pt x="16124" y="14605"/>
                </a:lnTo>
                <a:lnTo>
                  <a:pt x="14280" y="11468"/>
                </a:lnTo>
                <a:lnTo>
                  <a:pt x="11201" y="11468"/>
                </a:lnTo>
                <a:lnTo>
                  <a:pt x="9258" y="10236"/>
                </a:lnTo>
                <a:lnTo>
                  <a:pt x="2438" y="1879"/>
                </a:lnTo>
                <a:lnTo>
                  <a:pt x="0" y="152"/>
                </a:lnTo>
                <a:close/>
              </a:path>
              <a:path w="23494" h="31750">
                <a:moveTo>
                  <a:pt x="1016" y="0"/>
                </a:moveTo>
                <a:lnTo>
                  <a:pt x="3060" y="2616"/>
                </a:lnTo>
                <a:lnTo>
                  <a:pt x="9766" y="8293"/>
                </a:lnTo>
                <a:lnTo>
                  <a:pt x="11201" y="11468"/>
                </a:lnTo>
                <a:lnTo>
                  <a:pt x="14280" y="11468"/>
                </a:lnTo>
                <a:lnTo>
                  <a:pt x="12121" y="7793"/>
                </a:lnTo>
                <a:lnTo>
                  <a:pt x="9499" y="3987"/>
                </a:lnTo>
                <a:lnTo>
                  <a:pt x="6985" y="3492"/>
                </a:lnTo>
                <a:lnTo>
                  <a:pt x="3302" y="1587"/>
                </a:lnTo>
                <a:lnTo>
                  <a:pt x="1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283721" y="1364425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5" h="29209">
                <a:moveTo>
                  <a:pt x="0" y="3530"/>
                </a:moveTo>
                <a:lnTo>
                  <a:pt x="1320" y="5664"/>
                </a:lnTo>
                <a:lnTo>
                  <a:pt x="4305" y="9410"/>
                </a:lnTo>
                <a:lnTo>
                  <a:pt x="5892" y="10972"/>
                </a:lnTo>
                <a:lnTo>
                  <a:pt x="9182" y="13131"/>
                </a:lnTo>
                <a:lnTo>
                  <a:pt x="13525" y="16624"/>
                </a:lnTo>
                <a:lnTo>
                  <a:pt x="15913" y="19202"/>
                </a:lnTo>
                <a:lnTo>
                  <a:pt x="20497" y="21501"/>
                </a:lnTo>
                <a:lnTo>
                  <a:pt x="24015" y="24841"/>
                </a:lnTo>
                <a:lnTo>
                  <a:pt x="26936" y="28714"/>
                </a:lnTo>
                <a:lnTo>
                  <a:pt x="26644" y="27609"/>
                </a:lnTo>
                <a:lnTo>
                  <a:pt x="23562" y="17678"/>
                </a:lnTo>
                <a:lnTo>
                  <a:pt x="19532" y="17678"/>
                </a:lnTo>
                <a:lnTo>
                  <a:pt x="13906" y="14401"/>
                </a:lnTo>
                <a:lnTo>
                  <a:pt x="3632" y="6972"/>
                </a:lnTo>
                <a:lnTo>
                  <a:pt x="0" y="3530"/>
                </a:lnTo>
                <a:close/>
              </a:path>
              <a:path w="27305" h="29209">
                <a:moveTo>
                  <a:pt x="7137" y="0"/>
                </a:moveTo>
                <a:lnTo>
                  <a:pt x="10972" y="4394"/>
                </a:lnTo>
                <a:lnTo>
                  <a:pt x="15900" y="11264"/>
                </a:lnTo>
                <a:lnTo>
                  <a:pt x="19532" y="17678"/>
                </a:lnTo>
                <a:lnTo>
                  <a:pt x="23562" y="17678"/>
                </a:lnTo>
                <a:lnTo>
                  <a:pt x="23380" y="17094"/>
                </a:lnTo>
                <a:lnTo>
                  <a:pt x="19278" y="9207"/>
                </a:lnTo>
                <a:lnTo>
                  <a:pt x="11620" y="2590"/>
                </a:lnTo>
                <a:lnTo>
                  <a:pt x="713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295690" y="1360070"/>
            <a:ext cx="17780" cy="15875"/>
          </a:xfrm>
          <a:custGeom>
            <a:avLst/>
            <a:gdLst/>
            <a:ahLst/>
            <a:cxnLst/>
            <a:rect l="l" t="t" r="r" b="b"/>
            <a:pathLst>
              <a:path w="17780" h="15875">
                <a:moveTo>
                  <a:pt x="0" y="0"/>
                </a:moveTo>
                <a:lnTo>
                  <a:pt x="3365" y="3302"/>
                </a:lnTo>
                <a:lnTo>
                  <a:pt x="10248" y="11366"/>
                </a:lnTo>
                <a:lnTo>
                  <a:pt x="17272" y="15595"/>
                </a:lnTo>
                <a:lnTo>
                  <a:pt x="13322" y="8775"/>
                </a:lnTo>
                <a:lnTo>
                  <a:pt x="9880" y="3543"/>
                </a:lnTo>
                <a:lnTo>
                  <a:pt x="7226" y="965"/>
                </a:lnTo>
                <a:lnTo>
                  <a:pt x="5219" y="965"/>
                </a:lnTo>
                <a:lnTo>
                  <a:pt x="2070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304426" y="1360808"/>
            <a:ext cx="20955" cy="11430"/>
          </a:xfrm>
          <a:custGeom>
            <a:avLst/>
            <a:gdLst/>
            <a:ahLst/>
            <a:cxnLst/>
            <a:rect l="l" t="t" r="r" b="b"/>
            <a:pathLst>
              <a:path w="20955" h="11430">
                <a:moveTo>
                  <a:pt x="3086" y="0"/>
                </a:moveTo>
                <a:lnTo>
                  <a:pt x="622" y="190"/>
                </a:lnTo>
                <a:lnTo>
                  <a:pt x="0" y="215"/>
                </a:lnTo>
                <a:lnTo>
                  <a:pt x="2438" y="5029"/>
                </a:lnTo>
                <a:lnTo>
                  <a:pt x="12052" y="11023"/>
                </a:lnTo>
                <a:lnTo>
                  <a:pt x="20675" y="8966"/>
                </a:lnTo>
                <a:lnTo>
                  <a:pt x="12903" y="8458"/>
                </a:lnTo>
                <a:lnTo>
                  <a:pt x="5105" y="3873"/>
                </a:lnTo>
                <a:lnTo>
                  <a:pt x="308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279657" y="1355519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5">
                <a:moveTo>
                  <a:pt x="3340" y="0"/>
                </a:moveTo>
                <a:lnTo>
                  <a:pt x="2603" y="114"/>
                </a:lnTo>
                <a:lnTo>
                  <a:pt x="1308" y="431"/>
                </a:lnTo>
                <a:lnTo>
                  <a:pt x="0" y="1778"/>
                </a:lnTo>
                <a:lnTo>
                  <a:pt x="901" y="1689"/>
                </a:lnTo>
                <a:lnTo>
                  <a:pt x="2730" y="863"/>
                </a:lnTo>
                <a:lnTo>
                  <a:pt x="334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245168" y="1354100"/>
            <a:ext cx="43180" cy="28575"/>
          </a:xfrm>
          <a:custGeom>
            <a:avLst/>
            <a:gdLst/>
            <a:ahLst/>
            <a:cxnLst/>
            <a:rect l="l" t="t" r="r" b="b"/>
            <a:pathLst>
              <a:path w="43180" h="28575">
                <a:moveTo>
                  <a:pt x="26668" y="14719"/>
                </a:moveTo>
                <a:lnTo>
                  <a:pt x="10642" y="14719"/>
                </a:lnTo>
                <a:lnTo>
                  <a:pt x="22974" y="15506"/>
                </a:lnTo>
                <a:lnTo>
                  <a:pt x="30276" y="20015"/>
                </a:lnTo>
                <a:lnTo>
                  <a:pt x="38125" y="25247"/>
                </a:lnTo>
                <a:lnTo>
                  <a:pt x="42100" y="28346"/>
                </a:lnTo>
                <a:lnTo>
                  <a:pt x="42862" y="26898"/>
                </a:lnTo>
                <a:lnTo>
                  <a:pt x="34442" y="21288"/>
                </a:lnTo>
                <a:lnTo>
                  <a:pt x="27154" y="15228"/>
                </a:lnTo>
                <a:lnTo>
                  <a:pt x="26668" y="14719"/>
                </a:lnTo>
                <a:close/>
              </a:path>
              <a:path w="43180" h="28575">
                <a:moveTo>
                  <a:pt x="8216" y="0"/>
                </a:moveTo>
                <a:lnTo>
                  <a:pt x="2755" y="4076"/>
                </a:lnTo>
                <a:lnTo>
                  <a:pt x="0" y="10972"/>
                </a:lnTo>
                <a:lnTo>
                  <a:pt x="761" y="16954"/>
                </a:lnTo>
                <a:lnTo>
                  <a:pt x="3327" y="19342"/>
                </a:lnTo>
                <a:lnTo>
                  <a:pt x="6146" y="16573"/>
                </a:lnTo>
                <a:lnTo>
                  <a:pt x="10642" y="14719"/>
                </a:lnTo>
                <a:lnTo>
                  <a:pt x="26668" y="14719"/>
                </a:lnTo>
                <a:lnTo>
                  <a:pt x="20611" y="8362"/>
                </a:lnTo>
                <a:lnTo>
                  <a:pt x="14427" y="330"/>
                </a:lnTo>
                <a:lnTo>
                  <a:pt x="82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259862" y="1350091"/>
            <a:ext cx="45720" cy="53975"/>
          </a:xfrm>
          <a:custGeom>
            <a:avLst/>
            <a:gdLst/>
            <a:ahLst/>
            <a:cxnLst/>
            <a:rect l="l" t="t" r="r" b="b"/>
            <a:pathLst>
              <a:path w="45719" h="53975">
                <a:moveTo>
                  <a:pt x="3378" y="0"/>
                </a:moveTo>
                <a:lnTo>
                  <a:pt x="0" y="1269"/>
                </a:lnTo>
                <a:lnTo>
                  <a:pt x="3860" y="7632"/>
                </a:lnTo>
                <a:lnTo>
                  <a:pt x="7480" y="11341"/>
                </a:lnTo>
                <a:lnTo>
                  <a:pt x="14592" y="20421"/>
                </a:lnTo>
                <a:lnTo>
                  <a:pt x="20980" y="24739"/>
                </a:lnTo>
                <a:lnTo>
                  <a:pt x="27940" y="28930"/>
                </a:lnTo>
                <a:lnTo>
                  <a:pt x="33572" y="33602"/>
                </a:lnTo>
                <a:lnTo>
                  <a:pt x="38579" y="39970"/>
                </a:lnTo>
                <a:lnTo>
                  <a:pt x="42552" y="47018"/>
                </a:lnTo>
                <a:lnTo>
                  <a:pt x="45085" y="53733"/>
                </a:lnTo>
                <a:lnTo>
                  <a:pt x="45542" y="47751"/>
                </a:lnTo>
                <a:lnTo>
                  <a:pt x="43649" y="41490"/>
                </a:lnTo>
                <a:lnTo>
                  <a:pt x="38582" y="32956"/>
                </a:lnTo>
                <a:lnTo>
                  <a:pt x="31496" y="27787"/>
                </a:lnTo>
                <a:lnTo>
                  <a:pt x="22885" y="23406"/>
                </a:lnTo>
                <a:lnTo>
                  <a:pt x="16865" y="19824"/>
                </a:lnTo>
                <a:lnTo>
                  <a:pt x="10096" y="13169"/>
                </a:lnTo>
                <a:lnTo>
                  <a:pt x="6718" y="7886"/>
                </a:lnTo>
                <a:lnTo>
                  <a:pt x="33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264598" y="1347961"/>
            <a:ext cx="52069" cy="31750"/>
          </a:xfrm>
          <a:custGeom>
            <a:avLst/>
            <a:gdLst/>
            <a:ahLst/>
            <a:cxnLst/>
            <a:rect l="l" t="t" r="r" b="b"/>
            <a:pathLst>
              <a:path w="52069" h="31750">
                <a:moveTo>
                  <a:pt x="25077" y="15849"/>
                </a:moveTo>
                <a:lnTo>
                  <a:pt x="16094" y="15849"/>
                </a:lnTo>
                <a:lnTo>
                  <a:pt x="20386" y="20117"/>
                </a:lnTo>
                <a:lnTo>
                  <a:pt x="25588" y="24479"/>
                </a:lnTo>
                <a:lnTo>
                  <a:pt x="31051" y="28469"/>
                </a:lnTo>
                <a:lnTo>
                  <a:pt x="36121" y="31623"/>
                </a:lnTo>
                <a:lnTo>
                  <a:pt x="33546" y="26809"/>
                </a:lnTo>
                <a:lnTo>
                  <a:pt x="27384" y="17830"/>
                </a:lnTo>
                <a:lnTo>
                  <a:pt x="25077" y="15849"/>
                </a:lnTo>
                <a:close/>
              </a:path>
              <a:path w="52069" h="31750">
                <a:moveTo>
                  <a:pt x="30704" y="12738"/>
                </a:moveTo>
                <a:lnTo>
                  <a:pt x="21453" y="12738"/>
                </a:lnTo>
                <a:lnTo>
                  <a:pt x="27132" y="16062"/>
                </a:lnTo>
                <a:lnTo>
                  <a:pt x="32570" y="20043"/>
                </a:lnTo>
                <a:lnTo>
                  <a:pt x="37510" y="24696"/>
                </a:lnTo>
                <a:lnTo>
                  <a:pt x="41697" y="30035"/>
                </a:lnTo>
                <a:lnTo>
                  <a:pt x="40681" y="22263"/>
                </a:lnTo>
                <a:lnTo>
                  <a:pt x="33912" y="15024"/>
                </a:lnTo>
                <a:lnTo>
                  <a:pt x="30704" y="12738"/>
                </a:lnTo>
                <a:close/>
              </a:path>
              <a:path w="52069" h="31750">
                <a:moveTo>
                  <a:pt x="1158" y="330"/>
                </a:moveTo>
                <a:lnTo>
                  <a:pt x="625" y="330"/>
                </a:lnTo>
                <a:lnTo>
                  <a:pt x="70" y="682"/>
                </a:lnTo>
                <a:lnTo>
                  <a:pt x="0" y="901"/>
                </a:lnTo>
                <a:lnTo>
                  <a:pt x="320" y="2298"/>
                </a:lnTo>
                <a:lnTo>
                  <a:pt x="23714" y="26809"/>
                </a:lnTo>
                <a:lnTo>
                  <a:pt x="20666" y="23939"/>
                </a:lnTo>
                <a:lnTo>
                  <a:pt x="17541" y="19354"/>
                </a:lnTo>
                <a:lnTo>
                  <a:pt x="16094" y="15849"/>
                </a:lnTo>
                <a:lnTo>
                  <a:pt x="25077" y="15849"/>
                </a:lnTo>
                <a:lnTo>
                  <a:pt x="22429" y="13576"/>
                </a:lnTo>
                <a:lnTo>
                  <a:pt x="8220" y="13576"/>
                </a:lnTo>
                <a:lnTo>
                  <a:pt x="7140" y="12661"/>
                </a:lnTo>
                <a:lnTo>
                  <a:pt x="4219" y="8382"/>
                </a:lnTo>
                <a:lnTo>
                  <a:pt x="4283" y="5778"/>
                </a:lnTo>
                <a:lnTo>
                  <a:pt x="6772" y="4800"/>
                </a:lnTo>
                <a:lnTo>
                  <a:pt x="42247" y="4800"/>
                </a:lnTo>
                <a:lnTo>
                  <a:pt x="46535" y="3149"/>
                </a:lnTo>
                <a:lnTo>
                  <a:pt x="47983" y="2413"/>
                </a:lnTo>
                <a:lnTo>
                  <a:pt x="50394" y="901"/>
                </a:lnTo>
                <a:lnTo>
                  <a:pt x="36877" y="887"/>
                </a:lnTo>
                <a:lnTo>
                  <a:pt x="1158" y="330"/>
                </a:lnTo>
                <a:close/>
              </a:path>
              <a:path w="52069" h="31750">
                <a:moveTo>
                  <a:pt x="29479" y="7734"/>
                </a:moveTo>
                <a:lnTo>
                  <a:pt x="23333" y="7937"/>
                </a:lnTo>
                <a:lnTo>
                  <a:pt x="14214" y="10528"/>
                </a:lnTo>
                <a:lnTo>
                  <a:pt x="11242" y="11518"/>
                </a:lnTo>
                <a:lnTo>
                  <a:pt x="8220" y="13576"/>
                </a:lnTo>
                <a:lnTo>
                  <a:pt x="22429" y="13576"/>
                </a:lnTo>
                <a:lnTo>
                  <a:pt x="21453" y="12738"/>
                </a:lnTo>
                <a:lnTo>
                  <a:pt x="30704" y="12738"/>
                </a:lnTo>
                <a:lnTo>
                  <a:pt x="27943" y="10769"/>
                </a:lnTo>
                <a:lnTo>
                  <a:pt x="46177" y="10769"/>
                </a:lnTo>
                <a:lnTo>
                  <a:pt x="47612" y="9626"/>
                </a:lnTo>
                <a:lnTo>
                  <a:pt x="44910" y="9626"/>
                </a:lnTo>
                <a:lnTo>
                  <a:pt x="29479" y="7734"/>
                </a:lnTo>
                <a:close/>
              </a:path>
              <a:path w="52069" h="31750">
                <a:moveTo>
                  <a:pt x="46177" y="10769"/>
                </a:moveTo>
                <a:lnTo>
                  <a:pt x="27943" y="10769"/>
                </a:lnTo>
                <a:lnTo>
                  <a:pt x="35969" y="13208"/>
                </a:lnTo>
                <a:lnTo>
                  <a:pt x="44135" y="12395"/>
                </a:lnTo>
                <a:lnTo>
                  <a:pt x="46177" y="10769"/>
                </a:lnTo>
                <a:close/>
              </a:path>
              <a:path w="52069" h="31750">
                <a:moveTo>
                  <a:pt x="48936" y="8572"/>
                </a:moveTo>
                <a:lnTo>
                  <a:pt x="44910" y="9626"/>
                </a:lnTo>
                <a:lnTo>
                  <a:pt x="47612" y="9626"/>
                </a:lnTo>
                <a:lnTo>
                  <a:pt x="48936" y="8572"/>
                </a:lnTo>
                <a:close/>
              </a:path>
              <a:path w="52069" h="31750">
                <a:moveTo>
                  <a:pt x="42247" y="4800"/>
                </a:moveTo>
                <a:lnTo>
                  <a:pt x="6772" y="4800"/>
                </a:lnTo>
                <a:lnTo>
                  <a:pt x="9566" y="4953"/>
                </a:lnTo>
                <a:lnTo>
                  <a:pt x="14709" y="5854"/>
                </a:lnTo>
                <a:lnTo>
                  <a:pt x="17021" y="6654"/>
                </a:lnTo>
                <a:lnTo>
                  <a:pt x="18354" y="6819"/>
                </a:lnTo>
                <a:lnTo>
                  <a:pt x="25986" y="7310"/>
                </a:lnTo>
                <a:lnTo>
                  <a:pt x="33312" y="6937"/>
                </a:lnTo>
                <a:lnTo>
                  <a:pt x="40203" y="5587"/>
                </a:lnTo>
                <a:lnTo>
                  <a:pt x="42247" y="4800"/>
                </a:lnTo>
                <a:close/>
              </a:path>
              <a:path w="52069" h="31750">
                <a:moveTo>
                  <a:pt x="51628" y="0"/>
                </a:moveTo>
                <a:lnTo>
                  <a:pt x="50269" y="508"/>
                </a:lnTo>
                <a:lnTo>
                  <a:pt x="48491" y="876"/>
                </a:lnTo>
                <a:lnTo>
                  <a:pt x="47386" y="901"/>
                </a:lnTo>
                <a:lnTo>
                  <a:pt x="50394" y="901"/>
                </a:lnTo>
                <a:lnTo>
                  <a:pt x="516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175957" y="1322659"/>
            <a:ext cx="40640" cy="73025"/>
          </a:xfrm>
          <a:custGeom>
            <a:avLst/>
            <a:gdLst/>
            <a:ahLst/>
            <a:cxnLst/>
            <a:rect l="l" t="t" r="r" b="b"/>
            <a:pathLst>
              <a:path w="40639" h="73025">
                <a:moveTo>
                  <a:pt x="5740" y="0"/>
                </a:moveTo>
                <a:lnTo>
                  <a:pt x="2586" y="3134"/>
                </a:lnTo>
                <a:lnTo>
                  <a:pt x="450" y="7997"/>
                </a:lnTo>
                <a:lnTo>
                  <a:pt x="0" y="14894"/>
                </a:lnTo>
                <a:lnTo>
                  <a:pt x="1904" y="24130"/>
                </a:lnTo>
                <a:lnTo>
                  <a:pt x="7590" y="36102"/>
                </a:lnTo>
                <a:lnTo>
                  <a:pt x="16838" y="49222"/>
                </a:lnTo>
                <a:lnTo>
                  <a:pt x="28188" y="61870"/>
                </a:lnTo>
                <a:lnTo>
                  <a:pt x="40182" y="72428"/>
                </a:lnTo>
                <a:lnTo>
                  <a:pt x="37756" y="69888"/>
                </a:lnTo>
                <a:lnTo>
                  <a:pt x="36296" y="64985"/>
                </a:lnTo>
                <a:lnTo>
                  <a:pt x="35661" y="62280"/>
                </a:lnTo>
                <a:lnTo>
                  <a:pt x="30057" y="56249"/>
                </a:lnTo>
                <a:lnTo>
                  <a:pt x="23502" y="47532"/>
                </a:lnTo>
                <a:lnTo>
                  <a:pt x="17178" y="37592"/>
                </a:lnTo>
                <a:lnTo>
                  <a:pt x="12267" y="27889"/>
                </a:lnTo>
                <a:lnTo>
                  <a:pt x="21754" y="27889"/>
                </a:lnTo>
                <a:lnTo>
                  <a:pt x="18655" y="23040"/>
                </a:lnTo>
                <a:lnTo>
                  <a:pt x="10521" y="9026"/>
                </a:lnTo>
                <a:lnTo>
                  <a:pt x="5740" y="0"/>
                </a:lnTo>
                <a:close/>
              </a:path>
              <a:path w="40639" h="73025">
                <a:moveTo>
                  <a:pt x="21754" y="27889"/>
                </a:moveTo>
                <a:lnTo>
                  <a:pt x="12267" y="27889"/>
                </a:lnTo>
                <a:lnTo>
                  <a:pt x="18462" y="35287"/>
                </a:lnTo>
                <a:lnTo>
                  <a:pt x="30357" y="50775"/>
                </a:lnTo>
                <a:lnTo>
                  <a:pt x="35788" y="57010"/>
                </a:lnTo>
                <a:lnTo>
                  <a:pt x="36016" y="54571"/>
                </a:lnTo>
                <a:lnTo>
                  <a:pt x="36791" y="52031"/>
                </a:lnTo>
                <a:lnTo>
                  <a:pt x="37553" y="50292"/>
                </a:lnTo>
                <a:lnTo>
                  <a:pt x="28285" y="38108"/>
                </a:lnTo>
                <a:lnTo>
                  <a:pt x="21754" y="2788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221913" y="1424280"/>
            <a:ext cx="9525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0" y="0"/>
                </a:moveTo>
                <a:lnTo>
                  <a:pt x="3263" y="1651"/>
                </a:lnTo>
                <a:lnTo>
                  <a:pt x="6959" y="2654"/>
                </a:lnTo>
                <a:lnTo>
                  <a:pt x="9347" y="3492"/>
                </a:lnTo>
                <a:lnTo>
                  <a:pt x="8851" y="2324"/>
                </a:lnTo>
                <a:lnTo>
                  <a:pt x="6184" y="1460"/>
                </a:lnTo>
                <a:lnTo>
                  <a:pt x="3124" y="80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249696" y="1413295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0" y="0"/>
                </a:moveTo>
                <a:lnTo>
                  <a:pt x="507" y="546"/>
                </a:lnTo>
                <a:lnTo>
                  <a:pt x="5588" y="6629"/>
                </a:lnTo>
                <a:lnTo>
                  <a:pt x="6045" y="5943"/>
                </a:lnTo>
                <a:lnTo>
                  <a:pt x="749" y="33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246489" y="1429576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508" y="546"/>
                </a:lnTo>
                <a:lnTo>
                  <a:pt x="3441" y="2794"/>
                </a:lnTo>
                <a:lnTo>
                  <a:pt x="3733" y="2159"/>
                </a:lnTo>
                <a:lnTo>
                  <a:pt x="749" y="33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190838" y="1474219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5" h="38100">
                <a:moveTo>
                  <a:pt x="31940" y="0"/>
                </a:moveTo>
                <a:lnTo>
                  <a:pt x="0" y="28359"/>
                </a:lnTo>
                <a:lnTo>
                  <a:pt x="1511" y="31470"/>
                </a:lnTo>
                <a:lnTo>
                  <a:pt x="1803" y="35217"/>
                </a:lnTo>
                <a:lnTo>
                  <a:pt x="5308" y="35267"/>
                </a:lnTo>
                <a:lnTo>
                  <a:pt x="10058" y="37744"/>
                </a:lnTo>
                <a:lnTo>
                  <a:pt x="13715" y="33667"/>
                </a:lnTo>
                <a:lnTo>
                  <a:pt x="17968" y="28689"/>
                </a:lnTo>
                <a:lnTo>
                  <a:pt x="21564" y="24396"/>
                </a:lnTo>
                <a:lnTo>
                  <a:pt x="14109" y="24396"/>
                </a:lnTo>
                <a:lnTo>
                  <a:pt x="18382" y="18880"/>
                </a:lnTo>
                <a:lnTo>
                  <a:pt x="23932" y="12328"/>
                </a:lnTo>
                <a:lnTo>
                  <a:pt x="28895" y="6637"/>
                </a:lnTo>
                <a:lnTo>
                  <a:pt x="31889" y="3149"/>
                </a:lnTo>
                <a:lnTo>
                  <a:pt x="31800" y="2425"/>
                </a:lnTo>
                <a:lnTo>
                  <a:pt x="31686" y="1168"/>
                </a:lnTo>
                <a:lnTo>
                  <a:pt x="31940" y="0"/>
                </a:lnTo>
                <a:close/>
              </a:path>
              <a:path w="33655" h="38100">
                <a:moveTo>
                  <a:pt x="32511" y="6692"/>
                </a:moveTo>
                <a:lnTo>
                  <a:pt x="28870" y="10496"/>
                </a:lnTo>
                <a:lnTo>
                  <a:pt x="23734" y="15416"/>
                </a:lnTo>
                <a:lnTo>
                  <a:pt x="14109" y="24396"/>
                </a:lnTo>
                <a:lnTo>
                  <a:pt x="21564" y="24396"/>
                </a:lnTo>
                <a:lnTo>
                  <a:pt x="31606" y="12328"/>
                </a:lnTo>
                <a:lnTo>
                  <a:pt x="33477" y="10045"/>
                </a:lnTo>
                <a:lnTo>
                  <a:pt x="33375" y="8661"/>
                </a:lnTo>
                <a:lnTo>
                  <a:pt x="32511" y="66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177682" y="1469760"/>
            <a:ext cx="46355" cy="29209"/>
          </a:xfrm>
          <a:custGeom>
            <a:avLst/>
            <a:gdLst/>
            <a:ahLst/>
            <a:cxnLst/>
            <a:rect l="l" t="t" r="r" b="b"/>
            <a:pathLst>
              <a:path w="46355" h="29209">
                <a:moveTo>
                  <a:pt x="34391" y="0"/>
                </a:moveTo>
                <a:lnTo>
                  <a:pt x="31534" y="1168"/>
                </a:lnTo>
                <a:lnTo>
                  <a:pt x="14935" y="8140"/>
                </a:lnTo>
                <a:lnTo>
                  <a:pt x="1079" y="13601"/>
                </a:lnTo>
                <a:lnTo>
                  <a:pt x="863" y="19977"/>
                </a:lnTo>
                <a:lnTo>
                  <a:pt x="0" y="23926"/>
                </a:lnTo>
                <a:lnTo>
                  <a:pt x="3378" y="24892"/>
                </a:lnTo>
                <a:lnTo>
                  <a:pt x="5854" y="28625"/>
                </a:lnTo>
                <a:lnTo>
                  <a:pt x="14861" y="23926"/>
                </a:lnTo>
                <a:lnTo>
                  <a:pt x="21636" y="19576"/>
                </a:lnTo>
                <a:lnTo>
                  <a:pt x="29098" y="14198"/>
                </a:lnTo>
                <a:lnTo>
                  <a:pt x="16979" y="14198"/>
                </a:lnTo>
                <a:lnTo>
                  <a:pt x="23710" y="9156"/>
                </a:lnTo>
                <a:lnTo>
                  <a:pt x="37007" y="876"/>
                </a:lnTo>
                <a:lnTo>
                  <a:pt x="35648" y="254"/>
                </a:lnTo>
                <a:lnTo>
                  <a:pt x="34391" y="0"/>
                </a:lnTo>
                <a:close/>
              </a:path>
              <a:path w="46355" h="29209">
                <a:moveTo>
                  <a:pt x="40690" y="2171"/>
                </a:moveTo>
                <a:lnTo>
                  <a:pt x="37586" y="3840"/>
                </a:lnTo>
                <a:lnTo>
                  <a:pt x="31407" y="7327"/>
                </a:lnTo>
                <a:lnTo>
                  <a:pt x="23942" y="11244"/>
                </a:lnTo>
                <a:lnTo>
                  <a:pt x="16979" y="14198"/>
                </a:lnTo>
                <a:lnTo>
                  <a:pt x="29098" y="14198"/>
                </a:lnTo>
                <a:lnTo>
                  <a:pt x="31041" y="12798"/>
                </a:lnTo>
                <a:lnTo>
                  <a:pt x="44645" y="2692"/>
                </a:lnTo>
                <a:lnTo>
                  <a:pt x="43573" y="2692"/>
                </a:lnTo>
                <a:lnTo>
                  <a:pt x="41795" y="2349"/>
                </a:lnTo>
                <a:lnTo>
                  <a:pt x="40690" y="2171"/>
                </a:lnTo>
                <a:close/>
              </a:path>
              <a:path w="46355" h="29209">
                <a:moveTo>
                  <a:pt x="45910" y="1752"/>
                </a:moveTo>
                <a:lnTo>
                  <a:pt x="43573" y="2692"/>
                </a:lnTo>
                <a:lnTo>
                  <a:pt x="44645" y="2692"/>
                </a:lnTo>
                <a:lnTo>
                  <a:pt x="45910" y="175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99120" y="1463614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09">
                <a:moveTo>
                  <a:pt x="13042" y="0"/>
                </a:moveTo>
                <a:lnTo>
                  <a:pt x="10020" y="507"/>
                </a:lnTo>
                <a:lnTo>
                  <a:pt x="6400" y="1689"/>
                </a:lnTo>
                <a:lnTo>
                  <a:pt x="0" y="3454"/>
                </a:lnTo>
                <a:lnTo>
                  <a:pt x="5473" y="2527"/>
                </a:lnTo>
                <a:lnTo>
                  <a:pt x="9042" y="2222"/>
                </a:lnTo>
                <a:lnTo>
                  <a:pt x="12827" y="1142"/>
                </a:lnTo>
                <a:lnTo>
                  <a:pt x="1304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308503" y="154566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838" y="0"/>
                </a:moveTo>
                <a:lnTo>
                  <a:pt x="0" y="0"/>
                </a:lnTo>
                <a:lnTo>
                  <a:pt x="2032" y="3327"/>
                </a:lnTo>
                <a:lnTo>
                  <a:pt x="8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289199" y="1539121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4127" y="0"/>
                </a:moveTo>
                <a:lnTo>
                  <a:pt x="0" y="2590"/>
                </a:lnTo>
                <a:lnTo>
                  <a:pt x="4673" y="850"/>
                </a:lnTo>
                <a:lnTo>
                  <a:pt x="4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205093" y="1471067"/>
            <a:ext cx="12700" cy="6985"/>
          </a:xfrm>
          <a:custGeom>
            <a:avLst/>
            <a:gdLst/>
            <a:ahLst/>
            <a:cxnLst/>
            <a:rect l="l" t="t" r="r" b="b"/>
            <a:pathLst>
              <a:path w="12700" h="6984">
                <a:moveTo>
                  <a:pt x="10655" y="0"/>
                </a:moveTo>
                <a:lnTo>
                  <a:pt x="0" y="6845"/>
                </a:lnTo>
                <a:lnTo>
                  <a:pt x="12115" y="444"/>
                </a:lnTo>
                <a:lnTo>
                  <a:pt x="106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213505" y="1478414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60" h="11430">
                <a:moveTo>
                  <a:pt x="9423" y="0"/>
                </a:moveTo>
                <a:lnTo>
                  <a:pt x="0" y="11061"/>
                </a:lnTo>
                <a:lnTo>
                  <a:pt x="9601" y="1511"/>
                </a:lnTo>
                <a:lnTo>
                  <a:pt x="94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227515" y="1485426"/>
            <a:ext cx="8255" cy="12065"/>
          </a:xfrm>
          <a:custGeom>
            <a:avLst/>
            <a:gdLst/>
            <a:ahLst/>
            <a:cxnLst/>
            <a:rect l="l" t="t" r="r" b="b"/>
            <a:pathLst>
              <a:path w="8255" h="12065">
                <a:moveTo>
                  <a:pt x="7747" y="0"/>
                </a:moveTo>
                <a:lnTo>
                  <a:pt x="0" y="11887"/>
                </a:lnTo>
                <a:lnTo>
                  <a:pt x="7899" y="1701"/>
                </a:lnTo>
                <a:lnTo>
                  <a:pt x="77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242115" y="1490665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40">
                <a:moveTo>
                  <a:pt x="5867" y="0"/>
                </a:moveTo>
                <a:lnTo>
                  <a:pt x="5245" y="584"/>
                </a:lnTo>
                <a:lnTo>
                  <a:pt x="4597" y="1003"/>
                </a:lnTo>
                <a:lnTo>
                  <a:pt x="3937" y="1270"/>
                </a:lnTo>
                <a:lnTo>
                  <a:pt x="0" y="14617"/>
                </a:lnTo>
                <a:lnTo>
                  <a:pt x="5738" y="1270"/>
                </a:lnTo>
                <a:lnTo>
                  <a:pt x="5834" y="584"/>
                </a:lnTo>
                <a:lnTo>
                  <a:pt x="58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260281" y="1495163"/>
            <a:ext cx="2540" cy="12065"/>
          </a:xfrm>
          <a:custGeom>
            <a:avLst/>
            <a:gdLst/>
            <a:ahLst/>
            <a:cxnLst/>
            <a:rect l="l" t="t" r="r" b="b"/>
            <a:pathLst>
              <a:path w="2539" h="12065">
                <a:moveTo>
                  <a:pt x="2425" y="0"/>
                </a:moveTo>
                <a:lnTo>
                  <a:pt x="1816" y="927"/>
                </a:lnTo>
                <a:lnTo>
                  <a:pt x="1257" y="1536"/>
                </a:lnTo>
                <a:lnTo>
                  <a:pt x="749" y="1841"/>
                </a:lnTo>
                <a:lnTo>
                  <a:pt x="0" y="11874"/>
                </a:lnTo>
                <a:lnTo>
                  <a:pt x="24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226294" y="1449066"/>
            <a:ext cx="12065" cy="1905"/>
          </a:xfrm>
          <a:custGeom>
            <a:avLst/>
            <a:gdLst/>
            <a:ahLst/>
            <a:cxnLst/>
            <a:rect l="l" t="t" r="r" b="b"/>
            <a:pathLst>
              <a:path w="12064" h="1905">
                <a:moveTo>
                  <a:pt x="9321" y="0"/>
                </a:moveTo>
                <a:lnTo>
                  <a:pt x="7988" y="381"/>
                </a:lnTo>
                <a:lnTo>
                  <a:pt x="0" y="1485"/>
                </a:lnTo>
                <a:lnTo>
                  <a:pt x="11938" y="889"/>
                </a:lnTo>
                <a:lnTo>
                  <a:pt x="9956" y="495"/>
                </a:lnTo>
                <a:lnTo>
                  <a:pt x="932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228730" y="1459655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5499" y="0"/>
                </a:moveTo>
                <a:lnTo>
                  <a:pt x="0" y="2273"/>
                </a:lnTo>
                <a:lnTo>
                  <a:pt x="5372" y="850"/>
                </a:lnTo>
                <a:lnTo>
                  <a:pt x="54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237377" y="1464805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80">
                <a:moveTo>
                  <a:pt x="4178" y="0"/>
                </a:moveTo>
                <a:lnTo>
                  <a:pt x="0" y="4838"/>
                </a:lnTo>
                <a:lnTo>
                  <a:pt x="5499" y="203"/>
                </a:lnTo>
                <a:lnTo>
                  <a:pt x="41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246943" y="1472068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2730" y="0"/>
                </a:moveTo>
                <a:lnTo>
                  <a:pt x="0" y="6096"/>
                </a:lnTo>
                <a:lnTo>
                  <a:pt x="3263" y="1079"/>
                </a:lnTo>
                <a:lnTo>
                  <a:pt x="27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270828" y="1475301"/>
            <a:ext cx="1270" cy="9525"/>
          </a:xfrm>
          <a:custGeom>
            <a:avLst/>
            <a:gdLst/>
            <a:ahLst/>
            <a:cxnLst/>
            <a:rect l="l" t="t" r="r" b="b"/>
            <a:pathLst>
              <a:path w="1269" h="9525">
                <a:moveTo>
                  <a:pt x="1143" y="0"/>
                </a:moveTo>
                <a:lnTo>
                  <a:pt x="0" y="800"/>
                </a:lnTo>
                <a:lnTo>
                  <a:pt x="215" y="9080"/>
                </a:lnTo>
                <a:lnTo>
                  <a:pt x="114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282352" y="1477424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1270" y="0"/>
                </a:moveTo>
                <a:lnTo>
                  <a:pt x="685" y="762"/>
                </a:lnTo>
                <a:lnTo>
                  <a:pt x="74" y="762"/>
                </a:lnTo>
                <a:lnTo>
                  <a:pt x="2286" y="8280"/>
                </a:lnTo>
                <a:lnTo>
                  <a:pt x="1363" y="762"/>
                </a:lnTo>
                <a:lnTo>
                  <a:pt x="685" y="762"/>
                </a:lnTo>
                <a:lnTo>
                  <a:pt x="0" y="508"/>
                </a:lnTo>
                <a:lnTo>
                  <a:pt x="1332" y="508"/>
                </a:lnTo>
                <a:lnTo>
                  <a:pt x="127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290174" y="145841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660" y="2857"/>
                </a:moveTo>
                <a:lnTo>
                  <a:pt x="380" y="2095"/>
                </a:lnTo>
                <a:lnTo>
                  <a:pt x="0" y="228"/>
                </a:lnTo>
                <a:lnTo>
                  <a:pt x="660" y="0"/>
                </a:lnTo>
                <a:lnTo>
                  <a:pt x="660" y="285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336233" y="1650765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7988" y="0"/>
                </a:moveTo>
                <a:lnTo>
                  <a:pt x="7073" y="3035"/>
                </a:lnTo>
                <a:lnTo>
                  <a:pt x="3365" y="7683"/>
                </a:lnTo>
                <a:lnTo>
                  <a:pt x="0" y="8026"/>
                </a:lnTo>
                <a:lnTo>
                  <a:pt x="0" y="10566"/>
                </a:lnTo>
                <a:lnTo>
                  <a:pt x="2616" y="9499"/>
                </a:lnTo>
                <a:lnTo>
                  <a:pt x="8051" y="4648"/>
                </a:lnTo>
                <a:lnTo>
                  <a:pt x="8928" y="1257"/>
                </a:lnTo>
                <a:lnTo>
                  <a:pt x="8521" y="774"/>
                </a:lnTo>
                <a:lnTo>
                  <a:pt x="79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336236" y="1587054"/>
            <a:ext cx="10795" cy="69850"/>
          </a:xfrm>
          <a:custGeom>
            <a:avLst/>
            <a:gdLst/>
            <a:ahLst/>
            <a:cxnLst/>
            <a:rect l="l" t="t" r="r" b="b"/>
            <a:pathLst>
              <a:path w="10794" h="69850">
                <a:moveTo>
                  <a:pt x="1689" y="0"/>
                </a:moveTo>
                <a:lnTo>
                  <a:pt x="942" y="7121"/>
                </a:lnTo>
                <a:lnTo>
                  <a:pt x="671" y="13541"/>
                </a:lnTo>
                <a:lnTo>
                  <a:pt x="639" y="47409"/>
                </a:lnTo>
                <a:lnTo>
                  <a:pt x="398" y="58458"/>
                </a:lnTo>
                <a:lnTo>
                  <a:pt x="27" y="64427"/>
                </a:lnTo>
                <a:lnTo>
                  <a:pt x="0" y="69672"/>
                </a:lnTo>
                <a:lnTo>
                  <a:pt x="3428" y="68808"/>
                </a:lnTo>
                <a:lnTo>
                  <a:pt x="6299" y="64427"/>
                </a:lnTo>
                <a:lnTo>
                  <a:pt x="6769" y="62560"/>
                </a:lnTo>
                <a:lnTo>
                  <a:pt x="5410" y="60871"/>
                </a:lnTo>
                <a:lnTo>
                  <a:pt x="4483" y="58458"/>
                </a:lnTo>
                <a:lnTo>
                  <a:pt x="3936" y="56680"/>
                </a:lnTo>
                <a:lnTo>
                  <a:pt x="7741" y="56680"/>
                </a:lnTo>
                <a:lnTo>
                  <a:pt x="7988" y="54140"/>
                </a:lnTo>
                <a:lnTo>
                  <a:pt x="7861" y="47409"/>
                </a:lnTo>
                <a:lnTo>
                  <a:pt x="7315" y="42570"/>
                </a:lnTo>
                <a:lnTo>
                  <a:pt x="9768" y="42570"/>
                </a:lnTo>
                <a:lnTo>
                  <a:pt x="8612" y="34716"/>
                </a:lnTo>
                <a:lnTo>
                  <a:pt x="7124" y="27139"/>
                </a:lnTo>
                <a:lnTo>
                  <a:pt x="5462" y="20041"/>
                </a:lnTo>
                <a:lnTo>
                  <a:pt x="3906" y="13541"/>
                </a:lnTo>
                <a:lnTo>
                  <a:pt x="2600" y="7055"/>
                </a:lnTo>
                <a:lnTo>
                  <a:pt x="1689" y="0"/>
                </a:lnTo>
                <a:close/>
              </a:path>
              <a:path w="10794" h="69850">
                <a:moveTo>
                  <a:pt x="9768" y="42570"/>
                </a:moveTo>
                <a:lnTo>
                  <a:pt x="7315" y="42570"/>
                </a:lnTo>
                <a:lnTo>
                  <a:pt x="8381" y="45516"/>
                </a:lnTo>
                <a:lnTo>
                  <a:pt x="9512" y="53428"/>
                </a:lnTo>
                <a:lnTo>
                  <a:pt x="8928" y="57759"/>
                </a:lnTo>
                <a:lnTo>
                  <a:pt x="10071" y="57785"/>
                </a:lnTo>
                <a:lnTo>
                  <a:pt x="10401" y="50703"/>
                </a:lnTo>
                <a:lnTo>
                  <a:pt x="9805" y="42824"/>
                </a:lnTo>
                <a:lnTo>
                  <a:pt x="9768" y="42570"/>
                </a:lnTo>
                <a:close/>
              </a:path>
              <a:path w="10794" h="69850">
                <a:moveTo>
                  <a:pt x="7668" y="57429"/>
                </a:moveTo>
                <a:lnTo>
                  <a:pt x="6248" y="57429"/>
                </a:lnTo>
                <a:lnTo>
                  <a:pt x="7645" y="57670"/>
                </a:lnTo>
                <a:lnTo>
                  <a:pt x="7668" y="57429"/>
                </a:lnTo>
                <a:close/>
              </a:path>
              <a:path w="10794" h="69850">
                <a:moveTo>
                  <a:pt x="7741" y="56680"/>
                </a:moveTo>
                <a:lnTo>
                  <a:pt x="3936" y="56680"/>
                </a:lnTo>
                <a:lnTo>
                  <a:pt x="5702" y="57467"/>
                </a:lnTo>
                <a:lnTo>
                  <a:pt x="6248" y="57429"/>
                </a:lnTo>
                <a:lnTo>
                  <a:pt x="7668" y="57429"/>
                </a:lnTo>
                <a:lnTo>
                  <a:pt x="7741" y="5668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341278" y="1579876"/>
            <a:ext cx="29209" cy="75565"/>
          </a:xfrm>
          <a:custGeom>
            <a:avLst/>
            <a:gdLst/>
            <a:ahLst/>
            <a:cxnLst/>
            <a:rect l="l" t="t" r="r" b="b"/>
            <a:pathLst>
              <a:path w="29210" h="75564">
                <a:moveTo>
                  <a:pt x="1841" y="66624"/>
                </a:moveTo>
                <a:lnTo>
                  <a:pt x="3429" y="70053"/>
                </a:lnTo>
                <a:lnTo>
                  <a:pt x="6286" y="72021"/>
                </a:lnTo>
                <a:lnTo>
                  <a:pt x="17640" y="75298"/>
                </a:lnTo>
                <a:lnTo>
                  <a:pt x="23558" y="71412"/>
                </a:lnTo>
                <a:lnTo>
                  <a:pt x="26241" y="67627"/>
                </a:lnTo>
                <a:lnTo>
                  <a:pt x="11023" y="67627"/>
                </a:lnTo>
                <a:lnTo>
                  <a:pt x="1841" y="66624"/>
                </a:lnTo>
                <a:close/>
              </a:path>
              <a:path w="29210" h="75564">
                <a:moveTo>
                  <a:pt x="0" y="0"/>
                </a:moveTo>
                <a:lnTo>
                  <a:pt x="13182" y="41617"/>
                </a:lnTo>
                <a:lnTo>
                  <a:pt x="14604" y="60706"/>
                </a:lnTo>
                <a:lnTo>
                  <a:pt x="11023" y="67627"/>
                </a:lnTo>
                <a:lnTo>
                  <a:pt x="26241" y="67627"/>
                </a:lnTo>
                <a:lnTo>
                  <a:pt x="27178" y="66306"/>
                </a:lnTo>
                <a:lnTo>
                  <a:pt x="27735" y="64922"/>
                </a:lnTo>
                <a:lnTo>
                  <a:pt x="22199" y="64922"/>
                </a:lnTo>
                <a:lnTo>
                  <a:pt x="19443" y="58407"/>
                </a:lnTo>
                <a:lnTo>
                  <a:pt x="23012" y="54571"/>
                </a:lnTo>
                <a:lnTo>
                  <a:pt x="29057" y="53708"/>
                </a:lnTo>
                <a:lnTo>
                  <a:pt x="29057" y="51930"/>
                </a:lnTo>
                <a:lnTo>
                  <a:pt x="28829" y="50088"/>
                </a:lnTo>
                <a:lnTo>
                  <a:pt x="28206" y="48628"/>
                </a:lnTo>
                <a:lnTo>
                  <a:pt x="22821" y="48107"/>
                </a:lnTo>
                <a:lnTo>
                  <a:pt x="21082" y="42164"/>
                </a:lnTo>
                <a:lnTo>
                  <a:pt x="21450" y="38874"/>
                </a:lnTo>
                <a:lnTo>
                  <a:pt x="24066" y="38874"/>
                </a:lnTo>
                <a:lnTo>
                  <a:pt x="22491" y="33261"/>
                </a:lnTo>
                <a:lnTo>
                  <a:pt x="16281" y="25831"/>
                </a:lnTo>
                <a:lnTo>
                  <a:pt x="7594" y="14833"/>
                </a:lnTo>
                <a:lnTo>
                  <a:pt x="1968" y="7899"/>
                </a:lnTo>
                <a:lnTo>
                  <a:pt x="0" y="0"/>
                </a:lnTo>
                <a:close/>
              </a:path>
              <a:path w="29210" h="75564">
                <a:moveTo>
                  <a:pt x="25984" y="62471"/>
                </a:moveTo>
                <a:lnTo>
                  <a:pt x="23215" y="63741"/>
                </a:lnTo>
                <a:lnTo>
                  <a:pt x="22199" y="64922"/>
                </a:lnTo>
                <a:lnTo>
                  <a:pt x="27735" y="64922"/>
                </a:lnTo>
                <a:lnTo>
                  <a:pt x="27940" y="64414"/>
                </a:lnTo>
                <a:lnTo>
                  <a:pt x="25984" y="62471"/>
                </a:lnTo>
                <a:close/>
              </a:path>
              <a:path w="29210" h="75564">
                <a:moveTo>
                  <a:pt x="24066" y="38874"/>
                </a:moveTo>
                <a:lnTo>
                  <a:pt x="21450" y="38874"/>
                </a:lnTo>
                <a:lnTo>
                  <a:pt x="22364" y="39331"/>
                </a:lnTo>
                <a:lnTo>
                  <a:pt x="23431" y="39509"/>
                </a:lnTo>
                <a:lnTo>
                  <a:pt x="24269" y="39598"/>
                </a:lnTo>
                <a:lnTo>
                  <a:pt x="24066" y="3887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341680" y="1572992"/>
            <a:ext cx="66040" cy="77470"/>
          </a:xfrm>
          <a:custGeom>
            <a:avLst/>
            <a:gdLst/>
            <a:ahLst/>
            <a:cxnLst/>
            <a:rect l="l" t="t" r="r" b="b"/>
            <a:pathLst>
              <a:path w="66039" h="77469">
                <a:moveTo>
                  <a:pt x="49546" y="66751"/>
                </a:moveTo>
                <a:lnTo>
                  <a:pt x="26631" y="66751"/>
                </a:lnTo>
                <a:lnTo>
                  <a:pt x="29222" y="69240"/>
                </a:lnTo>
                <a:lnTo>
                  <a:pt x="31762" y="71297"/>
                </a:lnTo>
                <a:lnTo>
                  <a:pt x="38747" y="76873"/>
                </a:lnTo>
                <a:lnTo>
                  <a:pt x="46774" y="72669"/>
                </a:lnTo>
                <a:lnTo>
                  <a:pt x="49546" y="66751"/>
                </a:lnTo>
                <a:close/>
              </a:path>
              <a:path w="66039" h="77469">
                <a:moveTo>
                  <a:pt x="22326" y="62623"/>
                </a:moveTo>
                <a:lnTo>
                  <a:pt x="22745" y="69049"/>
                </a:lnTo>
                <a:lnTo>
                  <a:pt x="26631" y="66751"/>
                </a:lnTo>
                <a:lnTo>
                  <a:pt x="49546" y="66751"/>
                </a:lnTo>
                <a:lnTo>
                  <a:pt x="50711" y="64312"/>
                </a:lnTo>
                <a:lnTo>
                  <a:pt x="50933" y="62915"/>
                </a:lnTo>
                <a:lnTo>
                  <a:pt x="29121" y="62915"/>
                </a:lnTo>
                <a:lnTo>
                  <a:pt x="22326" y="62623"/>
                </a:lnTo>
                <a:close/>
              </a:path>
              <a:path w="66039" h="77469">
                <a:moveTo>
                  <a:pt x="65003" y="56261"/>
                </a:moveTo>
                <a:lnTo>
                  <a:pt x="50774" y="56261"/>
                </a:lnTo>
                <a:lnTo>
                  <a:pt x="58191" y="59182"/>
                </a:lnTo>
                <a:lnTo>
                  <a:pt x="55613" y="65646"/>
                </a:lnTo>
                <a:lnTo>
                  <a:pt x="58826" y="68757"/>
                </a:lnTo>
                <a:lnTo>
                  <a:pt x="58950" y="66217"/>
                </a:lnTo>
                <a:lnTo>
                  <a:pt x="60096" y="64630"/>
                </a:lnTo>
                <a:lnTo>
                  <a:pt x="61417" y="63144"/>
                </a:lnTo>
                <a:lnTo>
                  <a:pt x="62725" y="61620"/>
                </a:lnTo>
                <a:lnTo>
                  <a:pt x="64109" y="60299"/>
                </a:lnTo>
                <a:lnTo>
                  <a:pt x="65003" y="56261"/>
                </a:lnTo>
                <a:close/>
              </a:path>
              <a:path w="66039" h="77469">
                <a:moveTo>
                  <a:pt x="64108" y="49415"/>
                </a:moveTo>
                <a:lnTo>
                  <a:pt x="37287" y="49415"/>
                </a:lnTo>
                <a:lnTo>
                  <a:pt x="42303" y="54152"/>
                </a:lnTo>
                <a:lnTo>
                  <a:pt x="39827" y="61099"/>
                </a:lnTo>
                <a:lnTo>
                  <a:pt x="29121" y="62915"/>
                </a:lnTo>
                <a:lnTo>
                  <a:pt x="50933" y="62915"/>
                </a:lnTo>
                <a:lnTo>
                  <a:pt x="51600" y="58724"/>
                </a:lnTo>
                <a:lnTo>
                  <a:pt x="50774" y="56261"/>
                </a:lnTo>
                <a:lnTo>
                  <a:pt x="65003" y="56261"/>
                </a:lnTo>
                <a:lnTo>
                  <a:pt x="65874" y="52324"/>
                </a:lnTo>
                <a:lnTo>
                  <a:pt x="64108" y="49415"/>
                </a:lnTo>
                <a:close/>
              </a:path>
              <a:path w="66039" h="77469">
                <a:moveTo>
                  <a:pt x="23304" y="48158"/>
                </a:moveTo>
                <a:lnTo>
                  <a:pt x="23317" y="49682"/>
                </a:lnTo>
                <a:lnTo>
                  <a:pt x="24625" y="51650"/>
                </a:lnTo>
                <a:lnTo>
                  <a:pt x="26111" y="52679"/>
                </a:lnTo>
                <a:lnTo>
                  <a:pt x="30454" y="55613"/>
                </a:lnTo>
                <a:lnTo>
                  <a:pt x="35471" y="52069"/>
                </a:lnTo>
                <a:lnTo>
                  <a:pt x="37287" y="49415"/>
                </a:lnTo>
                <a:lnTo>
                  <a:pt x="64108" y="49415"/>
                </a:lnTo>
                <a:lnTo>
                  <a:pt x="63784" y="48882"/>
                </a:lnTo>
                <a:lnTo>
                  <a:pt x="25095" y="48882"/>
                </a:lnTo>
                <a:lnTo>
                  <a:pt x="23952" y="48247"/>
                </a:lnTo>
                <a:lnTo>
                  <a:pt x="23304" y="48158"/>
                </a:lnTo>
                <a:close/>
              </a:path>
              <a:path w="66039" h="77469">
                <a:moveTo>
                  <a:pt x="2527" y="0"/>
                </a:moveTo>
                <a:lnTo>
                  <a:pt x="0" y="4838"/>
                </a:lnTo>
                <a:lnTo>
                  <a:pt x="2260" y="9004"/>
                </a:lnTo>
                <a:lnTo>
                  <a:pt x="4711" y="12357"/>
                </a:lnTo>
                <a:lnTo>
                  <a:pt x="9474" y="18961"/>
                </a:lnTo>
                <a:lnTo>
                  <a:pt x="24714" y="31280"/>
                </a:lnTo>
                <a:lnTo>
                  <a:pt x="28346" y="33324"/>
                </a:lnTo>
                <a:lnTo>
                  <a:pt x="30060" y="36626"/>
                </a:lnTo>
                <a:lnTo>
                  <a:pt x="32410" y="41071"/>
                </a:lnTo>
                <a:lnTo>
                  <a:pt x="31699" y="48120"/>
                </a:lnTo>
                <a:lnTo>
                  <a:pt x="25095" y="48882"/>
                </a:lnTo>
                <a:lnTo>
                  <a:pt x="63784" y="48882"/>
                </a:lnTo>
                <a:lnTo>
                  <a:pt x="61277" y="44754"/>
                </a:lnTo>
                <a:lnTo>
                  <a:pt x="52527" y="44754"/>
                </a:lnTo>
                <a:lnTo>
                  <a:pt x="57365" y="44488"/>
                </a:lnTo>
                <a:lnTo>
                  <a:pt x="60845" y="42722"/>
                </a:lnTo>
                <a:lnTo>
                  <a:pt x="61250" y="40386"/>
                </a:lnTo>
                <a:lnTo>
                  <a:pt x="53441" y="40386"/>
                </a:lnTo>
                <a:lnTo>
                  <a:pt x="42265" y="34226"/>
                </a:lnTo>
                <a:lnTo>
                  <a:pt x="37020" y="28651"/>
                </a:lnTo>
                <a:lnTo>
                  <a:pt x="24968" y="22428"/>
                </a:lnTo>
                <a:lnTo>
                  <a:pt x="19913" y="21120"/>
                </a:lnTo>
                <a:lnTo>
                  <a:pt x="7150" y="12890"/>
                </a:lnTo>
                <a:lnTo>
                  <a:pt x="2794" y="7429"/>
                </a:lnTo>
                <a:lnTo>
                  <a:pt x="2527" y="0"/>
                </a:lnTo>
                <a:close/>
              </a:path>
              <a:path w="66039" h="77469">
                <a:moveTo>
                  <a:pt x="56578" y="29286"/>
                </a:moveTo>
                <a:lnTo>
                  <a:pt x="58724" y="33553"/>
                </a:lnTo>
                <a:lnTo>
                  <a:pt x="53441" y="40386"/>
                </a:lnTo>
                <a:lnTo>
                  <a:pt x="61250" y="40386"/>
                </a:lnTo>
                <a:lnTo>
                  <a:pt x="62436" y="33553"/>
                </a:lnTo>
                <a:lnTo>
                  <a:pt x="62444" y="33324"/>
                </a:lnTo>
                <a:lnTo>
                  <a:pt x="59283" y="30327"/>
                </a:lnTo>
                <a:lnTo>
                  <a:pt x="56578" y="2928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345744" y="1567318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19">
                <a:moveTo>
                  <a:pt x="17192" y="17589"/>
                </a:moveTo>
                <a:lnTo>
                  <a:pt x="14884" y="17589"/>
                </a:lnTo>
                <a:lnTo>
                  <a:pt x="18122" y="20027"/>
                </a:lnTo>
                <a:lnTo>
                  <a:pt x="17192" y="17589"/>
                </a:lnTo>
                <a:close/>
              </a:path>
              <a:path w="18414" h="20319">
                <a:moveTo>
                  <a:pt x="5994" y="0"/>
                </a:moveTo>
                <a:lnTo>
                  <a:pt x="0" y="8597"/>
                </a:lnTo>
                <a:lnTo>
                  <a:pt x="3467" y="18148"/>
                </a:lnTo>
                <a:lnTo>
                  <a:pt x="13449" y="18059"/>
                </a:lnTo>
                <a:lnTo>
                  <a:pt x="14884" y="17589"/>
                </a:lnTo>
                <a:lnTo>
                  <a:pt x="17192" y="17589"/>
                </a:lnTo>
                <a:lnTo>
                  <a:pt x="16649" y="16167"/>
                </a:lnTo>
                <a:lnTo>
                  <a:pt x="11353" y="14338"/>
                </a:lnTo>
                <a:lnTo>
                  <a:pt x="9677" y="13068"/>
                </a:lnTo>
                <a:lnTo>
                  <a:pt x="6413" y="10655"/>
                </a:lnTo>
                <a:lnTo>
                  <a:pt x="4546" y="8089"/>
                </a:lnTo>
                <a:lnTo>
                  <a:pt x="599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397936" y="1558234"/>
            <a:ext cx="5715" cy="18415"/>
          </a:xfrm>
          <a:custGeom>
            <a:avLst/>
            <a:gdLst/>
            <a:ahLst/>
            <a:cxnLst/>
            <a:rect l="l" t="t" r="r" b="b"/>
            <a:pathLst>
              <a:path w="5714" h="18415">
                <a:moveTo>
                  <a:pt x="0" y="4292"/>
                </a:moveTo>
                <a:lnTo>
                  <a:pt x="749" y="7086"/>
                </a:lnTo>
                <a:lnTo>
                  <a:pt x="825" y="14782"/>
                </a:lnTo>
                <a:lnTo>
                  <a:pt x="1231" y="15621"/>
                </a:lnTo>
                <a:lnTo>
                  <a:pt x="2603" y="17399"/>
                </a:lnTo>
                <a:lnTo>
                  <a:pt x="3860" y="18148"/>
                </a:lnTo>
                <a:lnTo>
                  <a:pt x="4254" y="16827"/>
                </a:lnTo>
                <a:lnTo>
                  <a:pt x="4521" y="15519"/>
                </a:lnTo>
                <a:lnTo>
                  <a:pt x="2971" y="11772"/>
                </a:lnTo>
                <a:lnTo>
                  <a:pt x="3657" y="8001"/>
                </a:lnTo>
                <a:lnTo>
                  <a:pt x="4299" y="7175"/>
                </a:lnTo>
                <a:lnTo>
                  <a:pt x="2946" y="7175"/>
                </a:lnTo>
                <a:lnTo>
                  <a:pt x="2209" y="6121"/>
                </a:lnTo>
                <a:lnTo>
                  <a:pt x="1003" y="5067"/>
                </a:lnTo>
                <a:lnTo>
                  <a:pt x="0" y="4292"/>
                </a:lnTo>
                <a:close/>
              </a:path>
              <a:path w="5714" h="18415">
                <a:moveTo>
                  <a:pt x="3213" y="0"/>
                </a:moveTo>
                <a:lnTo>
                  <a:pt x="3644" y="2717"/>
                </a:lnTo>
                <a:lnTo>
                  <a:pt x="3523" y="5067"/>
                </a:lnTo>
                <a:lnTo>
                  <a:pt x="2946" y="7175"/>
                </a:lnTo>
                <a:lnTo>
                  <a:pt x="4299" y="7175"/>
                </a:lnTo>
                <a:lnTo>
                  <a:pt x="5702" y="5372"/>
                </a:lnTo>
                <a:lnTo>
                  <a:pt x="5626" y="4521"/>
                </a:lnTo>
                <a:lnTo>
                  <a:pt x="3606" y="838"/>
                </a:lnTo>
                <a:lnTo>
                  <a:pt x="32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389338" y="1558334"/>
            <a:ext cx="9525" cy="22860"/>
          </a:xfrm>
          <a:custGeom>
            <a:avLst/>
            <a:gdLst/>
            <a:ahLst/>
            <a:cxnLst/>
            <a:rect l="l" t="t" r="r" b="b"/>
            <a:pathLst>
              <a:path w="9525" h="22859">
                <a:moveTo>
                  <a:pt x="812" y="0"/>
                </a:moveTo>
                <a:lnTo>
                  <a:pt x="0" y="0"/>
                </a:lnTo>
                <a:lnTo>
                  <a:pt x="1524" y="2565"/>
                </a:lnTo>
                <a:lnTo>
                  <a:pt x="2438" y="4953"/>
                </a:lnTo>
                <a:lnTo>
                  <a:pt x="3429" y="14401"/>
                </a:lnTo>
                <a:lnTo>
                  <a:pt x="1308" y="20345"/>
                </a:lnTo>
                <a:lnTo>
                  <a:pt x="7721" y="22860"/>
                </a:lnTo>
                <a:lnTo>
                  <a:pt x="7683" y="19418"/>
                </a:lnTo>
                <a:lnTo>
                  <a:pt x="8966" y="12915"/>
                </a:lnTo>
                <a:lnTo>
                  <a:pt x="8855" y="11925"/>
                </a:lnTo>
                <a:lnTo>
                  <a:pt x="5715" y="11925"/>
                </a:lnTo>
                <a:lnTo>
                  <a:pt x="4940" y="7683"/>
                </a:lnTo>
                <a:lnTo>
                  <a:pt x="5006" y="4533"/>
                </a:lnTo>
                <a:lnTo>
                  <a:pt x="2832" y="876"/>
                </a:lnTo>
                <a:lnTo>
                  <a:pt x="1905" y="444"/>
                </a:lnTo>
                <a:lnTo>
                  <a:pt x="812" y="0"/>
                </a:lnTo>
                <a:close/>
              </a:path>
              <a:path w="9525" h="22859">
                <a:moveTo>
                  <a:pt x="4673" y="1638"/>
                </a:moveTo>
                <a:lnTo>
                  <a:pt x="5880" y="4533"/>
                </a:lnTo>
                <a:lnTo>
                  <a:pt x="6477" y="8661"/>
                </a:lnTo>
                <a:lnTo>
                  <a:pt x="5715" y="11925"/>
                </a:lnTo>
                <a:lnTo>
                  <a:pt x="8855" y="11925"/>
                </a:lnTo>
                <a:lnTo>
                  <a:pt x="8331" y="7251"/>
                </a:lnTo>
                <a:lnTo>
                  <a:pt x="7721" y="3721"/>
                </a:lnTo>
                <a:lnTo>
                  <a:pt x="6908" y="3035"/>
                </a:lnTo>
                <a:lnTo>
                  <a:pt x="5613" y="2133"/>
                </a:lnTo>
                <a:lnTo>
                  <a:pt x="4673" y="163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382379" y="1554477"/>
            <a:ext cx="10160" cy="25400"/>
          </a:xfrm>
          <a:custGeom>
            <a:avLst/>
            <a:gdLst/>
            <a:ahLst/>
            <a:cxnLst/>
            <a:rect l="l" t="t" r="r" b="b"/>
            <a:pathLst>
              <a:path w="10160" h="25400">
                <a:moveTo>
                  <a:pt x="0" y="0"/>
                </a:moveTo>
                <a:lnTo>
                  <a:pt x="4191" y="3860"/>
                </a:lnTo>
                <a:lnTo>
                  <a:pt x="5829" y="9042"/>
                </a:lnTo>
                <a:lnTo>
                  <a:pt x="4610" y="18656"/>
                </a:lnTo>
                <a:lnTo>
                  <a:pt x="2298" y="19837"/>
                </a:lnTo>
                <a:lnTo>
                  <a:pt x="4152" y="25133"/>
                </a:lnTo>
                <a:lnTo>
                  <a:pt x="4356" y="22288"/>
                </a:lnTo>
                <a:lnTo>
                  <a:pt x="8001" y="20294"/>
                </a:lnTo>
                <a:lnTo>
                  <a:pt x="9563" y="8559"/>
                </a:lnTo>
                <a:lnTo>
                  <a:pt x="5118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344078" y="1551670"/>
            <a:ext cx="12700" cy="27940"/>
          </a:xfrm>
          <a:custGeom>
            <a:avLst/>
            <a:gdLst/>
            <a:ahLst/>
            <a:cxnLst/>
            <a:rect l="l" t="t" r="r" b="b"/>
            <a:pathLst>
              <a:path w="12700" h="27940">
                <a:moveTo>
                  <a:pt x="12636" y="0"/>
                </a:moveTo>
                <a:lnTo>
                  <a:pt x="10020" y="4940"/>
                </a:lnTo>
                <a:lnTo>
                  <a:pt x="5600" y="8610"/>
                </a:lnTo>
                <a:lnTo>
                  <a:pt x="4495" y="9423"/>
                </a:lnTo>
                <a:lnTo>
                  <a:pt x="1562" y="17932"/>
                </a:lnTo>
                <a:lnTo>
                  <a:pt x="0" y="22059"/>
                </a:lnTo>
                <a:lnTo>
                  <a:pt x="2984" y="27673"/>
                </a:lnTo>
                <a:lnTo>
                  <a:pt x="2984" y="19608"/>
                </a:lnTo>
                <a:lnTo>
                  <a:pt x="5372" y="16217"/>
                </a:lnTo>
                <a:lnTo>
                  <a:pt x="9055" y="12471"/>
                </a:lnTo>
                <a:lnTo>
                  <a:pt x="11963" y="2616"/>
                </a:lnTo>
                <a:lnTo>
                  <a:pt x="126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364364" y="1551787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5054" y="22593"/>
                </a:moveTo>
                <a:lnTo>
                  <a:pt x="7073" y="27254"/>
                </a:lnTo>
                <a:lnTo>
                  <a:pt x="15417" y="28435"/>
                </a:lnTo>
                <a:lnTo>
                  <a:pt x="17468" y="25793"/>
                </a:lnTo>
                <a:lnTo>
                  <a:pt x="9905" y="25793"/>
                </a:lnTo>
                <a:lnTo>
                  <a:pt x="7073" y="24307"/>
                </a:lnTo>
                <a:lnTo>
                  <a:pt x="5054" y="22593"/>
                </a:lnTo>
                <a:close/>
              </a:path>
              <a:path w="22225" h="28575">
                <a:moveTo>
                  <a:pt x="18425" y="24561"/>
                </a:moveTo>
                <a:lnTo>
                  <a:pt x="13296" y="24561"/>
                </a:lnTo>
                <a:lnTo>
                  <a:pt x="9905" y="25793"/>
                </a:lnTo>
                <a:lnTo>
                  <a:pt x="17468" y="25793"/>
                </a:lnTo>
                <a:lnTo>
                  <a:pt x="18425" y="24561"/>
                </a:lnTo>
                <a:close/>
              </a:path>
              <a:path w="22225" h="28575">
                <a:moveTo>
                  <a:pt x="7264" y="22783"/>
                </a:moveTo>
                <a:lnTo>
                  <a:pt x="7861" y="23723"/>
                </a:lnTo>
                <a:lnTo>
                  <a:pt x="10096" y="24879"/>
                </a:lnTo>
                <a:lnTo>
                  <a:pt x="13296" y="24561"/>
                </a:lnTo>
                <a:lnTo>
                  <a:pt x="18425" y="24561"/>
                </a:lnTo>
                <a:lnTo>
                  <a:pt x="18967" y="23863"/>
                </a:lnTo>
                <a:lnTo>
                  <a:pt x="14312" y="23863"/>
                </a:lnTo>
                <a:lnTo>
                  <a:pt x="7264" y="22783"/>
                </a:lnTo>
                <a:close/>
              </a:path>
              <a:path w="22225" h="28575">
                <a:moveTo>
                  <a:pt x="12648" y="1269"/>
                </a:moveTo>
                <a:lnTo>
                  <a:pt x="9702" y="1269"/>
                </a:lnTo>
                <a:lnTo>
                  <a:pt x="15570" y="5753"/>
                </a:lnTo>
                <a:lnTo>
                  <a:pt x="17246" y="17906"/>
                </a:lnTo>
                <a:lnTo>
                  <a:pt x="14312" y="23863"/>
                </a:lnTo>
                <a:lnTo>
                  <a:pt x="18967" y="23863"/>
                </a:lnTo>
                <a:lnTo>
                  <a:pt x="19519" y="23152"/>
                </a:lnTo>
                <a:lnTo>
                  <a:pt x="22166" y="16156"/>
                </a:lnTo>
                <a:lnTo>
                  <a:pt x="20958" y="8920"/>
                </a:lnTo>
                <a:lnTo>
                  <a:pt x="16773" y="3090"/>
                </a:lnTo>
                <a:lnTo>
                  <a:pt x="12648" y="1269"/>
                </a:lnTo>
                <a:close/>
              </a:path>
              <a:path w="22225" h="28575">
                <a:moveTo>
                  <a:pt x="7391" y="0"/>
                </a:moveTo>
                <a:lnTo>
                  <a:pt x="2743" y="584"/>
                </a:lnTo>
                <a:lnTo>
                  <a:pt x="0" y="2679"/>
                </a:lnTo>
                <a:lnTo>
                  <a:pt x="9702" y="1269"/>
                </a:lnTo>
                <a:lnTo>
                  <a:pt x="12648" y="1269"/>
                </a:lnTo>
                <a:lnTo>
                  <a:pt x="10490" y="317"/>
                </a:lnTo>
                <a:lnTo>
                  <a:pt x="739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336233" y="1548822"/>
            <a:ext cx="13335" cy="36830"/>
          </a:xfrm>
          <a:custGeom>
            <a:avLst/>
            <a:gdLst/>
            <a:ahLst/>
            <a:cxnLst/>
            <a:rect l="l" t="t" r="r" b="b"/>
            <a:pathLst>
              <a:path w="13335" h="36830">
                <a:moveTo>
                  <a:pt x="12788" y="0"/>
                </a:moveTo>
                <a:lnTo>
                  <a:pt x="11595" y="6134"/>
                </a:lnTo>
                <a:lnTo>
                  <a:pt x="9122" y="11130"/>
                </a:lnTo>
                <a:lnTo>
                  <a:pt x="4826" y="18491"/>
                </a:lnTo>
                <a:lnTo>
                  <a:pt x="1231" y="21386"/>
                </a:lnTo>
                <a:lnTo>
                  <a:pt x="469" y="26581"/>
                </a:lnTo>
                <a:lnTo>
                  <a:pt x="838" y="28422"/>
                </a:lnTo>
                <a:lnTo>
                  <a:pt x="0" y="30200"/>
                </a:lnTo>
                <a:lnTo>
                  <a:pt x="0" y="36258"/>
                </a:lnTo>
                <a:lnTo>
                  <a:pt x="4128" y="28828"/>
                </a:lnTo>
                <a:lnTo>
                  <a:pt x="8247" y="20596"/>
                </a:lnTo>
                <a:lnTo>
                  <a:pt x="11438" y="11130"/>
                </a:lnTo>
                <a:lnTo>
                  <a:pt x="127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385432" y="1548479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0" y="1765"/>
                </a:moveTo>
                <a:lnTo>
                  <a:pt x="584" y="2578"/>
                </a:lnTo>
                <a:lnTo>
                  <a:pt x="4457" y="8343"/>
                </a:lnTo>
                <a:lnTo>
                  <a:pt x="4927" y="8699"/>
                </a:lnTo>
                <a:lnTo>
                  <a:pt x="9080" y="10083"/>
                </a:lnTo>
                <a:lnTo>
                  <a:pt x="12293" y="11925"/>
                </a:lnTo>
                <a:lnTo>
                  <a:pt x="14846" y="14363"/>
                </a:lnTo>
                <a:lnTo>
                  <a:pt x="14846" y="7200"/>
                </a:lnTo>
                <a:lnTo>
                  <a:pt x="9994" y="7200"/>
                </a:lnTo>
                <a:lnTo>
                  <a:pt x="6985" y="5892"/>
                </a:lnTo>
                <a:lnTo>
                  <a:pt x="3505" y="2870"/>
                </a:lnTo>
                <a:lnTo>
                  <a:pt x="0" y="1765"/>
                </a:lnTo>
                <a:close/>
              </a:path>
              <a:path w="15239" h="14605">
                <a:moveTo>
                  <a:pt x="2959" y="0"/>
                </a:moveTo>
                <a:lnTo>
                  <a:pt x="3924" y="1041"/>
                </a:lnTo>
                <a:lnTo>
                  <a:pt x="8115" y="4432"/>
                </a:lnTo>
                <a:lnTo>
                  <a:pt x="9994" y="7200"/>
                </a:lnTo>
                <a:lnTo>
                  <a:pt x="14846" y="7200"/>
                </a:lnTo>
                <a:lnTo>
                  <a:pt x="14846" y="4368"/>
                </a:lnTo>
                <a:lnTo>
                  <a:pt x="10490" y="901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397039" y="1547482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09">
                <a:moveTo>
                  <a:pt x="0" y="0"/>
                </a:moveTo>
                <a:lnTo>
                  <a:pt x="5308" y="3695"/>
                </a:lnTo>
                <a:lnTo>
                  <a:pt x="3162" y="965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395209" y="1548818"/>
            <a:ext cx="14604" cy="16510"/>
          </a:xfrm>
          <a:custGeom>
            <a:avLst/>
            <a:gdLst/>
            <a:ahLst/>
            <a:cxnLst/>
            <a:rect l="l" t="t" r="r" b="b"/>
            <a:pathLst>
              <a:path w="14605" h="16509">
                <a:moveTo>
                  <a:pt x="660" y="266"/>
                </a:moveTo>
                <a:lnTo>
                  <a:pt x="0" y="596"/>
                </a:lnTo>
                <a:lnTo>
                  <a:pt x="6045" y="5803"/>
                </a:lnTo>
                <a:lnTo>
                  <a:pt x="8572" y="11277"/>
                </a:lnTo>
                <a:lnTo>
                  <a:pt x="10071" y="16319"/>
                </a:lnTo>
                <a:lnTo>
                  <a:pt x="14528" y="11696"/>
                </a:lnTo>
                <a:lnTo>
                  <a:pt x="14033" y="6489"/>
                </a:lnTo>
                <a:lnTo>
                  <a:pt x="13954" y="6299"/>
                </a:lnTo>
                <a:lnTo>
                  <a:pt x="9575" y="6299"/>
                </a:lnTo>
                <a:lnTo>
                  <a:pt x="8229" y="3962"/>
                </a:lnTo>
                <a:lnTo>
                  <a:pt x="4622" y="1181"/>
                </a:lnTo>
                <a:lnTo>
                  <a:pt x="3600" y="584"/>
                </a:lnTo>
                <a:lnTo>
                  <a:pt x="2082" y="584"/>
                </a:lnTo>
                <a:lnTo>
                  <a:pt x="660" y="266"/>
                </a:lnTo>
                <a:close/>
              </a:path>
              <a:path w="14605" h="16509">
                <a:moveTo>
                  <a:pt x="6732" y="345"/>
                </a:moveTo>
                <a:lnTo>
                  <a:pt x="7162" y="762"/>
                </a:lnTo>
                <a:lnTo>
                  <a:pt x="8902" y="3365"/>
                </a:lnTo>
                <a:lnTo>
                  <a:pt x="9575" y="6299"/>
                </a:lnTo>
                <a:lnTo>
                  <a:pt x="13954" y="6299"/>
                </a:lnTo>
                <a:lnTo>
                  <a:pt x="12103" y="1854"/>
                </a:lnTo>
                <a:lnTo>
                  <a:pt x="10426" y="1524"/>
                </a:lnTo>
                <a:lnTo>
                  <a:pt x="6732" y="345"/>
                </a:lnTo>
                <a:close/>
              </a:path>
              <a:path w="14605" h="16509">
                <a:moveTo>
                  <a:pt x="3187" y="342"/>
                </a:moveTo>
                <a:lnTo>
                  <a:pt x="2082" y="584"/>
                </a:lnTo>
                <a:lnTo>
                  <a:pt x="3600" y="584"/>
                </a:lnTo>
                <a:lnTo>
                  <a:pt x="3187" y="342"/>
                </a:lnTo>
                <a:close/>
              </a:path>
              <a:path w="14605" h="16509">
                <a:moveTo>
                  <a:pt x="6375" y="0"/>
                </a:moveTo>
                <a:lnTo>
                  <a:pt x="6007" y="114"/>
                </a:lnTo>
                <a:lnTo>
                  <a:pt x="6732" y="345"/>
                </a:lnTo>
                <a:lnTo>
                  <a:pt x="637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402324" y="1546291"/>
            <a:ext cx="13335" cy="32384"/>
          </a:xfrm>
          <a:custGeom>
            <a:avLst/>
            <a:gdLst/>
            <a:ahLst/>
            <a:cxnLst/>
            <a:rect l="l" t="t" r="r" b="b"/>
            <a:pathLst>
              <a:path w="13335" h="32384">
                <a:moveTo>
                  <a:pt x="1854" y="18211"/>
                </a:moveTo>
                <a:lnTo>
                  <a:pt x="406" y="19812"/>
                </a:lnTo>
                <a:lnTo>
                  <a:pt x="0" y="22898"/>
                </a:lnTo>
                <a:lnTo>
                  <a:pt x="1295" y="28371"/>
                </a:lnTo>
                <a:lnTo>
                  <a:pt x="3619" y="30886"/>
                </a:lnTo>
                <a:lnTo>
                  <a:pt x="6642" y="32296"/>
                </a:lnTo>
                <a:lnTo>
                  <a:pt x="4051" y="27178"/>
                </a:lnTo>
                <a:lnTo>
                  <a:pt x="7132" y="20485"/>
                </a:lnTo>
                <a:lnTo>
                  <a:pt x="2692" y="20485"/>
                </a:lnTo>
                <a:lnTo>
                  <a:pt x="2362" y="19748"/>
                </a:lnTo>
                <a:lnTo>
                  <a:pt x="2222" y="19215"/>
                </a:lnTo>
                <a:lnTo>
                  <a:pt x="1854" y="18211"/>
                </a:lnTo>
                <a:close/>
              </a:path>
              <a:path w="13335" h="32384">
                <a:moveTo>
                  <a:pt x="6248" y="0"/>
                </a:moveTo>
                <a:lnTo>
                  <a:pt x="6553" y="2527"/>
                </a:lnTo>
                <a:lnTo>
                  <a:pt x="6324" y="4724"/>
                </a:lnTo>
                <a:lnTo>
                  <a:pt x="7670" y="9182"/>
                </a:lnTo>
                <a:lnTo>
                  <a:pt x="8610" y="15735"/>
                </a:lnTo>
                <a:lnTo>
                  <a:pt x="2692" y="20485"/>
                </a:lnTo>
                <a:lnTo>
                  <a:pt x="7132" y="20485"/>
                </a:lnTo>
                <a:lnTo>
                  <a:pt x="12979" y="5981"/>
                </a:lnTo>
                <a:lnTo>
                  <a:pt x="624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336233" y="1545990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4" h="25400">
                <a:moveTo>
                  <a:pt x="11988" y="0"/>
                </a:moveTo>
                <a:lnTo>
                  <a:pt x="4051" y="2057"/>
                </a:lnTo>
                <a:lnTo>
                  <a:pt x="1003" y="8686"/>
                </a:lnTo>
                <a:lnTo>
                  <a:pt x="0" y="19367"/>
                </a:lnTo>
                <a:lnTo>
                  <a:pt x="0" y="25006"/>
                </a:lnTo>
                <a:lnTo>
                  <a:pt x="3905" y="19888"/>
                </a:lnTo>
                <a:lnTo>
                  <a:pt x="7518" y="13950"/>
                </a:lnTo>
                <a:lnTo>
                  <a:pt x="10369" y="7289"/>
                </a:lnTo>
                <a:lnTo>
                  <a:pt x="119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381460" y="1546264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1066" y="914"/>
                </a:lnTo>
                <a:lnTo>
                  <a:pt x="2311" y="2171"/>
                </a:lnTo>
                <a:lnTo>
                  <a:pt x="2857" y="2514"/>
                </a:lnTo>
                <a:lnTo>
                  <a:pt x="4965" y="3352"/>
                </a:lnTo>
                <a:lnTo>
                  <a:pt x="8470" y="5156"/>
                </a:lnTo>
                <a:lnTo>
                  <a:pt x="10020" y="6121"/>
                </a:lnTo>
                <a:lnTo>
                  <a:pt x="9804" y="5956"/>
                </a:lnTo>
                <a:lnTo>
                  <a:pt x="6210" y="2679"/>
                </a:lnTo>
                <a:lnTo>
                  <a:pt x="5245" y="1879"/>
                </a:lnTo>
                <a:lnTo>
                  <a:pt x="3733" y="1397"/>
                </a:lnTo>
                <a:lnTo>
                  <a:pt x="2133" y="72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353315" y="1545664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498" y="0"/>
                </a:moveTo>
                <a:lnTo>
                  <a:pt x="533" y="0"/>
                </a:lnTo>
                <a:lnTo>
                  <a:pt x="0" y="3365"/>
                </a:lnTo>
                <a:lnTo>
                  <a:pt x="14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348917" y="154562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1828" y="0"/>
                </a:moveTo>
                <a:lnTo>
                  <a:pt x="800" y="114"/>
                </a:lnTo>
                <a:lnTo>
                  <a:pt x="1384" y="5575"/>
                </a:lnTo>
                <a:lnTo>
                  <a:pt x="628" y="9601"/>
                </a:lnTo>
                <a:lnTo>
                  <a:pt x="0" y="13804"/>
                </a:lnTo>
                <a:lnTo>
                  <a:pt x="1854" y="12776"/>
                </a:lnTo>
                <a:lnTo>
                  <a:pt x="4381" y="9601"/>
                </a:lnTo>
                <a:lnTo>
                  <a:pt x="6427" y="6680"/>
                </a:lnTo>
                <a:lnTo>
                  <a:pt x="3352" y="6680"/>
                </a:lnTo>
                <a:lnTo>
                  <a:pt x="3594" y="3568"/>
                </a:lnTo>
                <a:lnTo>
                  <a:pt x="4127" y="38"/>
                </a:lnTo>
                <a:lnTo>
                  <a:pt x="1828" y="0"/>
                </a:lnTo>
                <a:close/>
              </a:path>
              <a:path w="9525" h="13969">
                <a:moveTo>
                  <a:pt x="9283" y="38"/>
                </a:moveTo>
                <a:lnTo>
                  <a:pt x="6743" y="38"/>
                </a:lnTo>
                <a:lnTo>
                  <a:pt x="6400" y="1422"/>
                </a:lnTo>
                <a:lnTo>
                  <a:pt x="5498" y="3568"/>
                </a:lnTo>
                <a:lnTo>
                  <a:pt x="3352" y="6680"/>
                </a:lnTo>
                <a:lnTo>
                  <a:pt x="6427" y="6680"/>
                </a:lnTo>
                <a:lnTo>
                  <a:pt x="6667" y="6337"/>
                </a:lnTo>
                <a:lnTo>
                  <a:pt x="8293" y="3009"/>
                </a:lnTo>
                <a:lnTo>
                  <a:pt x="9283" y="3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354775" y="1545597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09">
                <a:moveTo>
                  <a:pt x="7670" y="76"/>
                </a:moveTo>
                <a:lnTo>
                  <a:pt x="5422" y="76"/>
                </a:lnTo>
                <a:lnTo>
                  <a:pt x="4800" y="939"/>
                </a:lnTo>
                <a:lnTo>
                  <a:pt x="25" y="15989"/>
                </a:lnTo>
                <a:lnTo>
                  <a:pt x="0" y="16256"/>
                </a:lnTo>
                <a:lnTo>
                  <a:pt x="1841" y="14490"/>
                </a:lnTo>
                <a:lnTo>
                  <a:pt x="8509" y="7251"/>
                </a:lnTo>
                <a:lnTo>
                  <a:pt x="5181" y="7251"/>
                </a:lnTo>
                <a:lnTo>
                  <a:pt x="6184" y="3733"/>
                </a:lnTo>
                <a:lnTo>
                  <a:pt x="6984" y="1574"/>
                </a:lnTo>
                <a:lnTo>
                  <a:pt x="7670" y="76"/>
                </a:lnTo>
                <a:close/>
              </a:path>
              <a:path w="13335" h="16509">
                <a:moveTo>
                  <a:pt x="12763" y="0"/>
                </a:moveTo>
                <a:lnTo>
                  <a:pt x="11950" y="101"/>
                </a:lnTo>
                <a:lnTo>
                  <a:pt x="10171" y="101"/>
                </a:lnTo>
                <a:lnTo>
                  <a:pt x="9651" y="1041"/>
                </a:lnTo>
                <a:lnTo>
                  <a:pt x="6273" y="6337"/>
                </a:lnTo>
                <a:lnTo>
                  <a:pt x="5181" y="7251"/>
                </a:lnTo>
                <a:lnTo>
                  <a:pt x="8509" y="7251"/>
                </a:lnTo>
                <a:lnTo>
                  <a:pt x="11328" y="4191"/>
                </a:lnTo>
                <a:lnTo>
                  <a:pt x="12728" y="101"/>
                </a:lnTo>
                <a:lnTo>
                  <a:pt x="10185" y="76"/>
                </a:lnTo>
                <a:lnTo>
                  <a:pt x="12737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368254" y="1545355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1358" y="0"/>
                </a:moveTo>
                <a:lnTo>
                  <a:pt x="215" y="152"/>
                </a:lnTo>
                <a:lnTo>
                  <a:pt x="0" y="711"/>
                </a:lnTo>
                <a:lnTo>
                  <a:pt x="5956" y="1651"/>
                </a:lnTo>
                <a:lnTo>
                  <a:pt x="135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364150" y="1542893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5">
                <a:moveTo>
                  <a:pt x="21747" y="8259"/>
                </a:moveTo>
                <a:lnTo>
                  <a:pt x="12134" y="8259"/>
                </a:lnTo>
                <a:lnTo>
                  <a:pt x="18588" y="10289"/>
                </a:lnTo>
                <a:lnTo>
                  <a:pt x="24688" y="14401"/>
                </a:lnTo>
                <a:lnTo>
                  <a:pt x="22377" y="8839"/>
                </a:lnTo>
                <a:lnTo>
                  <a:pt x="21747" y="8259"/>
                </a:lnTo>
                <a:close/>
              </a:path>
              <a:path w="24764" h="14605">
                <a:moveTo>
                  <a:pt x="3644" y="4127"/>
                </a:moveTo>
                <a:lnTo>
                  <a:pt x="2857" y="5854"/>
                </a:lnTo>
                <a:lnTo>
                  <a:pt x="393" y="9664"/>
                </a:lnTo>
                <a:lnTo>
                  <a:pt x="0" y="10337"/>
                </a:lnTo>
                <a:lnTo>
                  <a:pt x="5786" y="8284"/>
                </a:lnTo>
                <a:lnTo>
                  <a:pt x="21747" y="8259"/>
                </a:lnTo>
                <a:lnTo>
                  <a:pt x="19574" y="6261"/>
                </a:lnTo>
                <a:lnTo>
                  <a:pt x="14846" y="6261"/>
                </a:lnTo>
                <a:lnTo>
                  <a:pt x="13411" y="5803"/>
                </a:lnTo>
                <a:lnTo>
                  <a:pt x="6857" y="4254"/>
                </a:lnTo>
                <a:lnTo>
                  <a:pt x="3644" y="4127"/>
                </a:lnTo>
                <a:close/>
              </a:path>
              <a:path w="24764" h="14605">
                <a:moveTo>
                  <a:pt x="11607" y="0"/>
                </a:moveTo>
                <a:lnTo>
                  <a:pt x="10579" y="800"/>
                </a:lnTo>
                <a:lnTo>
                  <a:pt x="8420" y="1816"/>
                </a:lnTo>
                <a:lnTo>
                  <a:pt x="6807" y="2184"/>
                </a:lnTo>
                <a:lnTo>
                  <a:pt x="8762" y="2819"/>
                </a:lnTo>
                <a:lnTo>
                  <a:pt x="12776" y="4229"/>
                </a:lnTo>
                <a:lnTo>
                  <a:pt x="14846" y="6261"/>
                </a:lnTo>
                <a:lnTo>
                  <a:pt x="19574" y="6261"/>
                </a:lnTo>
                <a:lnTo>
                  <a:pt x="13360" y="546"/>
                </a:lnTo>
                <a:lnTo>
                  <a:pt x="1160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386925" y="1539001"/>
            <a:ext cx="8890" cy="3175"/>
          </a:xfrm>
          <a:custGeom>
            <a:avLst/>
            <a:gdLst/>
            <a:ahLst/>
            <a:cxnLst/>
            <a:rect l="l" t="t" r="r" b="b"/>
            <a:pathLst>
              <a:path w="8889" h="3175">
                <a:moveTo>
                  <a:pt x="0" y="0"/>
                </a:moveTo>
                <a:lnTo>
                  <a:pt x="800" y="558"/>
                </a:lnTo>
                <a:lnTo>
                  <a:pt x="2146" y="1384"/>
                </a:lnTo>
                <a:lnTo>
                  <a:pt x="3162" y="2108"/>
                </a:lnTo>
                <a:lnTo>
                  <a:pt x="4432" y="2222"/>
                </a:lnTo>
                <a:lnTo>
                  <a:pt x="6070" y="2463"/>
                </a:lnTo>
                <a:lnTo>
                  <a:pt x="8686" y="2654"/>
                </a:lnTo>
                <a:lnTo>
                  <a:pt x="8140" y="2463"/>
                </a:lnTo>
                <a:lnTo>
                  <a:pt x="5067" y="1041"/>
                </a:lnTo>
                <a:lnTo>
                  <a:pt x="4800" y="965"/>
                </a:lnTo>
                <a:lnTo>
                  <a:pt x="2933" y="876"/>
                </a:lnTo>
                <a:lnTo>
                  <a:pt x="1358" y="55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390857" y="1538489"/>
            <a:ext cx="17145" cy="11430"/>
          </a:xfrm>
          <a:custGeom>
            <a:avLst/>
            <a:gdLst/>
            <a:ahLst/>
            <a:cxnLst/>
            <a:rect l="l" t="t" r="r" b="b"/>
            <a:pathLst>
              <a:path w="17144" h="11430">
                <a:moveTo>
                  <a:pt x="0" y="3530"/>
                </a:moveTo>
                <a:lnTo>
                  <a:pt x="1523" y="4356"/>
                </a:lnTo>
                <a:lnTo>
                  <a:pt x="3616" y="6172"/>
                </a:lnTo>
                <a:lnTo>
                  <a:pt x="4470" y="7099"/>
                </a:lnTo>
                <a:lnTo>
                  <a:pt x="8724" y="9156"/>
                </a:lnTo>
                <a:lnTo>
                  <a:pt x="13182" y="10236"/>
                </a:lnTo>
                <a:lnTo>
                  <a:pt x="16967" y="11290"/>
                </a:lnTo>
                <a:lnTo>
                  <a:pt x="16854" y="6134"/>
                </a:lnTo>
                <a:lnTo>
                  <a:pt x="16463" y="5499"/>
                </a:lnTo>
                <a:lnTo>
                  <a:pt x="10985" y="5499"/>
                </a:lnTo>
                <a:lnTo>
                  <a:pt x="6908" y="4102"/>
                </a:lnTo>
                <a:lnTo>
                  <a:pt x="3327" y="4000"/>
                </a:lnTo>
                <a:lnTo>
                  <a:pt x="0" y="3530"/>
                </a:lnTo>
                <a:close/>
              </a:path>
              <a:path w="17144" h="11430">
                <a:moveTo>
                  <a:pt x="9067" y="0"/>
                </a:moveTo>
                <a:lnTo>
                  <a:pt x="6946" y="977"/>
                </a:lnTo>
                <a:lnTo>
                  <a:pt x="5118" y="1295"/>
                </a:lnTo>
                <a:lnTo>
                  <a:pt x="2362" y="1422"/>
                </a:lnTo>
                <a:lnTo>
                  <a:pt x="5714" y="2489"/>
                </a:lnTo>
                <a:lnTo>
                  <a:pt x="8140" y="2971"/>
                </a:lnTo>
                <a:lnTo>
                  <a:pt x="10985" y="5499"/>
                </a:lnTo>
                <a:lnTo>
                  <a:pt x="16463" y="5499"/>
                </a:lnTo>
                <a:lnTo>
                  <a:pt x="14325" y="2032"/>
                </a:lnTo>
                <a:lnTo>
                  <a:pt x="90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401079" y="1536458"/>
            <a:ext cx="22225" cy="36195"/>
          </a:xfrm>
          <a:custGeom>
            <a:avLst/>
            <a:gdLst/>
            <a:ahLst/>
            <a:cxnLst/>
            <a:rect l="l" t="t" r="r" b="b"/>
            <a:pathLst>
              <a:path w="22225" h="36194">
                <a:moveTo>
                  <a:pt x="10464" y="27343"/>
                </a:moveTo>
                <a:lnTo>
                  <a:pt x="9372" y="30810"/>
                </a:lnTo>
                <a:lnTo>
                  <a:pt x="11061" y="33350"/>
                </a:lnTo>
                <a:lnTo>
                  <a:pt x="16522" y="35699"/>
                </a:lnTo>
                <a:lnTo>
                  <a:pt x="19875" y="35229"/>
                </a:lnTo>
                <a:lnTo>
                  <a:pt x="21266" y="33413"/>
                </a:lnTo>
                <a:lnTo>
                  <a:pt x="13589" y="33413"/>
                </a:lnTo>
                <a:lnTo>
                  <a:pt x="11277" y="31216"/>
                </a:lnTo>
                <a:lnTo>
                  <a:pt x="10464" y="27343"/>
                </a:lnTo>
                <a:close/>
              </a:path>
              <a:path w="22225" h="36194">
                <a:moveTo>
                  <a:pt x="1689" y="0"/>
                </a:moveTo>
                <a:lnTo>
                  <a:pt x="1130" y="622"/>
                </a:lnTo>
                <a:lnTo>
                  <a:pt x="749" y="1092"/>
                </a:lnTo>
                <a:lnTo>
                  <a:pt x="0" y="1574"/>
                </a:lnTo>
                <a:lnTo>
                  <a:pt x="3822" y="3162"/>
                </a:lnTo>
                <a:lnTo>
                  <a:pt x="6642" y="6985"/>
                </a:lnTo>
                <a:lnTo>
                  <a:pt x="7162" y="8483"/>
                </a:lnTo>
                <a:lnTo>
                  <a:pt x="8750" y="9080"/>
                </a:lnTo>
                <a:lnTo>
                  <a:pt x="11366" y="11569"/>
                </a:lnTo>
                <a:lnTo>
                  <a:pt x="13347" y="18491"/>
                </a:lnTo>
                <a:lnTo>
                  <a:pt x="12763" y="21831"/>
                </a:lnTo>
                <a:lnTo>
                  <a:pt x="11150" y="25844"/>
                </a:lnTo>
                <a:lnTo>
                  <a:pt x="11277" y="29641"/>
                </a:lnTo>
                <a:lnTo>
                  <a:pt x="13589" y="32715"/>
                </a:lnTo>
                <a:lnTo>
                  <a:pt x="17754" y="33134"/>
                </a:lnTo>
                <a:lnTo>
                  <a:pt x="13589" y="33413"/>
                </a:lnTo>
                <a:lnTo>
                  <a:pt x="21266" y="33413"/>
                </a:lnTo>
                <a:lnTo>
                  <a:pt x="21704" y="32842"/>
                </a:lnTo>
                <a:lnTo>
                  <a:pt x="16630" y="29529"/>
                </a:lnTo>
                <a:lnTo>
                  <a:pt x="16225" y="23447"/>
                </a:lnTo>
                <a:lnTo>
                  <a:pt x="17109" y="16122"/>
                </a:lnTo>
                <a:lnTo>
                  <a:pt x="15900" y="9080"/>
                </a:lnTo>
                <a:lnTo>
                  <a:pt x="13779" y="5080"/>
                </a:lnTo>
                <a:lnTo>
                  <a:pt x="9512" y="838"/>
                </a:lnTo>
                <a:lnTo>
                  <a:pt x="16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376396" y="1536091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1803" y="4394"/>
                </a:moveTo>
                <a:lnTo>
                  <a:pt x="1447" y="4953"/>
                </a:lnTo>
                <a:lnTo>
                  <a:pt x="673" y="5816"/>
                </a:lnTo>
                <a:lnTo>
                  <a:pt x="0" y="6299"/>
                </a:lnTo>
                <a:lnTo>
                  <a:pt x="7924" y="11925"/>
                </a:lnTo>
                <a:lnTo>
                  <a:pt x="16268" y="12141"/>
                </a:lnTo>
                <a:lnTo>
                  <a:pt x="20104" y="12395"/>
                </a:lnTo>
                <a:lnTo>
                  <a:pt x="17177" y="7886"/>
                </a:lnTo>
                <a:lnTo>
                  <a:pt x="10820" y="7886"/>
                </a:lnTo>
                <a:lnTo>
                  <a:pt x="7861" y="7035"/>
                </a:lnTo>
                <a:lnTo>
                  <a:pt x="4470" y="5118"/>
                </a:lnTo>
                <a:lnTo>
                  <a:pt x="1803" y="4394"/>
                </a:lnTo>
                <a:close/>
              </a:path>
              <a:path w="20319" h="12700">
                <a:moveTo>
                  <a:pt x="4089" y="0"/>
                </a:moveTo>
                <a:lnTo>
                  <a:pt x="3822" y="698"/>
                </a:lnTo>
                <a:lnTo>
                  <a:pt x="3467" y="1409"/>
                </a:lnTo>
                <a:lnTo>
                  <a:pt x="3098" y="2387"/>
                </a:lnTo>
                <a:lnTo>
                  <a:pt x="5245" y="3860"/>
                </a:lnTo>
                <a:lnTo>
                  <a:pt x="8509" y="5956"/>
                </a:lnTo>
                <a:lnTo>
                  <a:pt x="10820" y="7886"/>
                </a:lnTo>
                <a:lnTo>
                  <a:pt x="17177" y="7886"/>
                </a:lnTo>
                <a:lnTo>
                  <a:pt x="16649" y="7073"/>
                </a:lnTo>
                <a:lnTo>
                  <a:pt x="7962" y="2057"/>
                </a:lnTo>
                <a:lnTo>
                  <a:pt x="40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380811" y="1520159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5">
                <a:moveTo>
                  <a:pt x="825" y="6667"/>
                </a:moveTo>
                <a:lnTo>
                  <a:pt x="741" y="11658"/>
                </a:lnTo>
                <a:lnTo>
                  <a:pt x="573" y="12852"/>
                </a:lnTo>
                <a:lnTo>
                  <a:pt x="0" y="14859"/>
                </a:lnTo>
                <a:lnTo>
                  <a:pt x="711" y="15557"/>
                </a:lnTo>
                <a:lnTo>
                  <a:pt x="2882" y="16852"/>
                </a:lnTo>
                <a:lnTo>
                  <a:pt x="12153" y="20701"/>
                </a:lnTo>
                <a:lnTo>
                  <a:pt x="15749" y="19342"/>
                </a:lnTo>
                <a:lnTo>
                  <a:pt x="11518" y="19342"/>
                </a:lnTo>
                <a:lnTo>
                  <a:pt x="5321" y="15303"/>
                </a:lnTo>
                <a:lnTo>
                  <a:pt x="16901" y="15303"/>
                </a:lnTo>
                <a:lnTo>
                  <a:pt x="17739" y="14643"/>
                </a:lnTo>
                <a:lnTo>
                  <a:pt x="14084" y="14643"/>
                </a:lnTo>
                <a:lnTo>
                  <a:pt x="6984" y="12852"/>
                </a:lnTo>
                <a:lnTo>
                  <a:pt x="6685" y="11658"/>
                </a:lnTo>
                <a:lnTo>
                  <a:pt x="5880" y="11658"/>
                </a:lnTo>
                <a:lnTo>
                  <a:pt x="3784" y="10782"/>
                </a:lnTo>
                <a:lnTo>
                  <a:pt x="1460" y="8013"/>
                </a:lnTo>
                <a:lnTo>
                  <a:pt x="825" y="6667"/>
                </a:lnTo>
                <a:close/>
              </a:path>
              <a:path w="21589" h="20955">
                <a:moveTo>
                  <a:pt x="21005" y="13995"/>
                </a:moveTo>
                <a:lnTo>
                  <a:pt x="18313" y="16471"/>
                </a:lnTo>
                <a:lnTo>
                  <a:pt x="11518" y="19342"/>
                </a:lnTo>
                <a:lnTo>
                  <a:pt x="15749" y="19342"/>
                </a:lnTo>
                <a:lnTo>
                  <a:pt x="19278" y="18008"/>
                </a:lnTo>
                <a:lnTo>
                  <a:pt x="21005" y="13995"/>
                </a:lnTo>
                <a:close/>
              </a:path>
              <a:path w="21589" h="20955">
                <a:moveTo>
                  <a:pt x="16901" y="15303"/>
                </a:moveTo>
                <a:lnTo>
                  <a:pt x="5321" y="15303"/>
                </a:lnTo>
                <a:lnTo>
                  <a:pt x="10121" y="17462"/>
                </a:lnTo>
                <a:lnTo>
                  <a:pt x="15290" y="16573"/>
                </a:lnTo>
                <a:lnTo>
                  <a:pt x="16901" y="15303"/>
                </a:lnTo>
                <a:close/>
              </a:path>
              <a:path w="21589" h="20955">
                <a:moveTo>
                  <a:pt x="18351" y="14160"/>
                </a:moveTo>
                <a:lnTo>
                  <a:pt x="14084" y="14643"/>
                </a:lnTo>
                <a:lnTo>
                  <a:pt x="17739" y="14643"/>
                </a:lnTo>
                <a:lnTo>
                  <a:pt x="18351" y="14160"/>
                </a:lnTo>
                <a:close/>
              </a:path>
              <a:path w="21589" h="20955">
                <a:moveTo>
                  <a:pt x="825" y="0"/>
                </a:moveTo>
                <a:lnTo>
                  <a:pt x="825" y="4165"/>
                </a:lnTo>
                <a:lnTo>
                  <a:pt x="1625" y="7150"/>
                </a:lnTo>
                <a:lnTo>
                  <a:pt x="4381" y="10325"/>
                </a:lnTo>
                <a:lnTo>
                  <a:pt x="5880" y="11658"/>
                </a:lnTo>
                <a:lnTo>
                  <a:pt x="6685" y="11658"/>
                </a:lnTo>
                <a:lnTo>
                  <a:pt x="4978" y="4851"/>
                </a:lnTo>
                <a:lnTo>
                  <a:pt x="3695" y="3771"/>
                </a:lnTo>
                <a:lnTo>
                  <a:pt x="1473" y="1549"/>
                </a:lnTo>
                <a:lnTo>
                  <a:pt x="8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381637" y="1498984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5" h="25400">
                <a:moveTo>
                  <a:pt x="0" y="0"/>
                </a:moveTo>
                <a:lnTo>
                  <a:pt x="0" y="18059"/>
                </a:lnTo>
                <a:lnTo>
                  <a:pt x="965" y="20713"/>
                </a:lnTo>
                <a:lnTo>
                  <a:pt x="3632" y="23837"/>
                </a:lnTo>
                <a:lnTo>
                  <a:pt x="6743" y="24917"/>
                </a:lnTo>
                <a:lnTo>
                  <a:pt x="5170" y="19456"/>
                </a:lnTo>
                <a:lnTo>
                  <a:pt x="4786" y="14935"/>
                </a:lnTo>
                <a:lnTo>
                  <a:pt x="2540" y="14935"/>
                </a:lnTo>
                <a:lnTo>
                  <a:pt x="1282" y="11074"/>
                </a:lnTo>
                <a:lnTo>
                  <a:pt x="1968" y="3949"/>
                </a:lnTo>
                <a:lnTo>
                  <a:pt x="2159" y="2781"/>
                </a:lnTo>
                <a:lnTo>
                  <a:pt x="1727" y="2032"/>
                </a:lnTo>
                <a:lnTo>
                  <a:pt x="1460" y="1130"/>
                </a:lnTo>
                <a:lnTo>
                  <a:pt x="0" y="0"/>
                </a:lnTo>
                <a:close/>
              </a:path>
              <a:path w="8255" h="25400">
                <a:moveTo>
                  <a:pt x="7924" y="635"/>
                </a:moveTo>
                <a:lnTo>
                  <a:pt x="2451" y="10579"/>
                </a:lnTo>
                <a:lnTo>
                  <a:pt x="2540" y="14935"/>
                </a:lnTo>
                <a:lnTo>
                  <a:pt x="4786" y="14935"/>
                </a:lnTo>
                <a:lnTo>
                  <a:pt x="4657" y="13419"/>
                </a:lnTo>
                <a:lnTo>
                  <a:pt x="5482" y="7059"/>
                </a:lnTo>
                <a:lnTo>
                  <a:pt x="7924" y="6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405588" y="1497215"/>
            <a:ext cx="15875" cy="27305"/>
          </a:xfrm>
          <a:custGeom>
            <a:avLst/>
            <a:gdLst/>
            <a:ahLst/>
            <a:cxnLst/>
            <a:rect l="l" t="t" r="r" b="b"/>
            <a:pathLst>
              <a:path w="15875" h="27305">
                <a:moveTo>
                  <a:pt x="10542" y="24930"/>
                </a:moveTo>
                <a:lnTo>
                  <a:pt x="5905" y="24930"/>
                </a:lnTo>
                <a:lnTo>
                  <a:pt x="8216" y="26682"/>
                </a:lnTo>
                <a:lnTo>
                  <a:pt x="10542" y="24930"/>
                </a:lnTo>
                <a:close/>
              </a:path>
              <a:path w="15875" h="27305">
                <a:moveTo>
                  <a:pt x="3619" y="0"/>
                </a:moveTo>
                <a:lnTo>
                  <a:pt x="3111" y="1765"/>
                </a:lnTo>
                <a:lnTo>
                  <a:pt x="1143" y="1892"/>
                </a:lnTo>
                <a:lnTo>
                  <a:pt x="0" y="2870"/>
                </a:lnTo>
                <a:lnTo>
                  <a:pt x="88" y="5562"/>
                </a:lnTo>
                <a:lnTo>
                  <a:pt x="152" y="17729"/>
                </a:lnTo>
                <a:lnTo>
                  <a:pt x="1028" y="25984"/>
                </a:lnTo>
                <a:lnTo>
                  <a:pt x="5905" y="24930"/>
                </a:lnTo>
                <a:lnTo>
                  <a:pt x="10542" y="24930"/>
                </a:lnTo>
                <a:lnTo>
                  <a:pt x="10845" y="24701"/>
                </a:lnTo>
                <a:lnTo>
                  <a:pt x="15786" y="23444"/>
                </a:lnTo>
                <a:lnTo>
                  <a:pt x="14912" y="16967"/>
                </a:lnTo>
                <a:lnTo>
                  <a:pt x="7429" y="16967"/>
                </a:lnTo>
                <a:lnTo>
                  <a:pt x="6337" y="13944"/>
                </a:lnTo>
                <a:lnTo>
                  <a:pt x="3896" y="1765"/>
                </a:lnTo>
                <a:lnTo>
                  <a:pt x="3619" y="0"/>
                </a:lnTo>
                <a:close/>
              </a:path>
              <a:path w="15875" h="27305">
                <a:moveTo>
                  <a:pt x="6756" y="482"/>
                </a:moveTo>
                <a:lnTo>
                  <a:pt x="6934" y="3416"/>
                </a:lnTo>
                <a:lnTo>
                  <a:pt x="7874" y="11836"/>
                </a:lnTo>
                <a:lnTo>
                  <a:pt x="7429" y="16967"/>
                </a:lnTo>
                <a:lnTo>
                  <a:pt x="14912" y="16967"/>
                </a:lnTo>
                <a:lnTo>
                  <a:pt x="14389" y="13081"/>
                </a:lnTo>
                <a:lnTo>
                  <a:pt x="13309" y="7861"/>
                </a:lnTo>
                <a:lnTo>
                  <a:pt x="12661" y="2159"/>
                </a:lnTo>
                <a:lnTo>
                  <a:pt x="11118" y="1473"/>
                </a:lnTo>
                <a:lnTo>
                  <a:pt x="8547" y="1473"/>
                </a:lnTo>
                <a:lnTo>
                  <a:pt x="6756" y="482"/>
                </a:lnTo>
                <a:close/>
              </a:path>
              <a:path w="15875" h="27305">
                <a:moveTo>
                  <a:pt x="10375" y="1143"/>
                </a:moveTo>
                <a:lnTo>
                  <a:pt x="8547" y="1473"/>
                </a:lnTo>
                <a:lnTo>
                  <a:pt x="11118" y="1473"/>
                </a:lnTo>
                <a:lnTo>
                  <a:pt x="10375" y="114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421705" y="1492445"/>
            <a:ext cx="22860" cy="34925"/>
          </a:xfrm>
          <a:custGeom>
            <a:avLst/>
            <a:gdLst/>
            <a:ahLst/>
            <a:cxnLst/>
            <a:rect l="l" t="t" r="r" b="b"/>
            <a:pathLst>
              <a:path w="22860" h="34925">
                <a:moveTo>
                  <a:pt x="17440" y="32715"/>
                </a:moveTo>
                <a:lnTo>
                  <a:pt x="14287" y="32715"/>
                </a:lnTo>
                <a:lnTo>
                  <a:pt x="16459" y="34467"/>
                </a:lnTo>
                <a:lnTo>
                  <a:pt x="17440" y="32715"/>
                </a:lnTo>
                <a:close/>
              </a:path>
              <a:path w="22860" h="34925">
                <a:moveTo>
                  <a:pt x="2603" y="685"/>
                </a:moveTo>
                <a:lnTo>
                  <a:pt x="2019" y="2476"/>
                </a:lnTo>
                <a:lnTo>
                  <a:pt x="660" y="3670"/>
                </a:lnTo>
                <a:lnTo>
                  <a:pt x="0" y="4940"/>
                </a:lnTo>
                <a:lnTo>
                  <a:pt x="8978" y="33578"/>
                </a:lnTo>
                <a:lnTo>
                  <a:pt x="14287" y="32715"/>
                </a:lnTo>
                <a:lnTo>
                  <a:pt x="17440" y="32715"/>
                </a:lnTo>
                <a:lnTo>
                  <a:pt x="17767" y="32131"/>
                </a:lnTo>
                <a:lnTo>
                  <a:pt x="22605" y="29921"/>
                </a:lnTo>
                <a:lnTo>
                  <a:pt x="21348" y="26073"/>
                </a:lnTo>
                <a:lnTo>
                  <a:pt x="19704" y="21767"/>
                </a:lnTo>
                <a:lnTo>
                  <a:pt x="11836" y="21767"/>
                </a:lnTo>
                <a:lnTo>
                  <a:pt x="9232" y="17538"/>
                </a:lnTo>
                <a:lnTo>
                  <a:pt x="2603" y="685"/>
                </a:lnTo>
                <a:close/>
              </a:path>
              <a:path w="22860" h="34925">
                <a:moveTo>
                  <a:pt x="5816" y="0"/>
                </a:moveTo>
                <a:lnTo>
                  <a:pt x="7211" y="4940"/>
                </a:lnTo>
                <a:lnTo>
                  <a:pt x="11368" y="19064"/>
                </a:lnTo>
                <a:lnTo>
                  <a:pt x="11836" y="21767"/>
                </a:lnTo>
                <a:lnTo>
                  <a:pt x="19704" y="21767"/>
                </a:lnTo>
                <a:lnTo>
                  <a:pt x="19187" y="20413"/>
                </a:lnTo>
                <a:lnTo>
                  <a:pt x="16014" y="13036"/>
                </a:lnTo>
                <a:lnTo>
                  <a:pt x="12651" y="5802"/>
                </a:lnTo>
                <a:lnTo>
                  <a:pt x="9918" y="571"/>
                </a:lnTo>
                <a:lnTo>
                  <a:pt x="9268" y="317"/>
                </a:lnTo>
                <a:lnTo>
                  <a:pt x="7048" y="317"/>
                </a:lnTo>
                <a:lnTo>
                  <a:pt x="5816" y="0"/>
                </a:lnTo>
                <a:close/>
              </a:path>
              <a:path w="22860" h="34925">
                <a:moveTo>
                  <a:pt x="9105" y="254"/>
                </a:moveTo>
                <a:lnTo>
                  <a:pt x="7048" y="317"/>
                </a:lnTo>
                <a:lnTo>
                  <a:pt x="9268" y="317"/>
                </a:lnTo>
                <a:lnTo>
                  <a:pt x="9105" y="2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435274" y="1483050"/>
            <a:ext cx="28575" cy="38735"/>
          </a:xfrm>
          <a:custGeom>
            <a:avLst/>
            <a:gdLst/>
            <a:ahLst/>
            <a:cxnLst/>
            <a:rect l="l" t="t" r="r" b="b"/>
            <a:pathLst>
              <a:path w="28575" h="38734">
                <a:moveTo>
                  <a:pt x="1396" y="5168"/>
                </a:moveTo>
                <a:lnTo>
                  <a:pt x="876" y="6273"/>
                </a:lnTo>
                <a:lnTo>
                  <a:pt x="215" y="7581"/>
                </a:lnTo>
                <a:lnTo>
                  <a:pt x="0" y="9131"/>
                </a:lnTo>
                <a:lnTo>
                  <a:pt x="17856" y="38506"/>
                </a:lnTo>
                <a:lnTo>
                  <a:pt x="20980" y="36575"/>
                </a:lnTo>
                <a:lnTo>
                  <a:pt x="24505" y="36575"/>
                </a:lnTo>
                <a:lnTo>
                  <a:pt x="25247" y="34975"/>
                </a:lnTo>
                <a:lnTo>
                  <a:pt x="28041" y="33223"/>
                </a:lnTo>
                <a:lnTo>
                  <a:pt x="27241" y="29019"/>
                </a:lnTo>
                <a:lnTo>
                  <a:pt x="24801" y="24472"/>
                </a:lnTo>
                <a:lnTo>
                  <a:pt x="16497" y="24472"/>
                </a:lnTo>
                <a:lnTo>
                  <a:pt x="13601" y="21907"/>
                </a:lnTo>
                <a:lnTo>
                  <a:pt x="4406" y="8940"/>
                </a:lnTo>
                <a:lnTo>
                  <a:pt x="1396" y="5168"/>
                </a:lnTo>
                <a:close/>
              </a:path>
              <a:path w="28575" h="38734">
                <a:moveTo>
                  <a:pt x="24505" y="36575"/>
                </a:moveTo>
                <a:lnTo>
                  <a:pt x="20980" y="36575"/>
                </a:lnTo>
                <a:lnTo>
                  <a:pt x="24028" y="37604"/>
                </a:lnTo>
                <a:lnTo>
                  <a:pt x="24505" y="36575"/>
                </a:lnTo>
                <a:close/>
              </a:path>
              <a:path w="28575" h="38734">
                <a:moveTo>
                  <a:pt x="1638" y="0"/>
                </a:moveTo>
                <a:lnTo>
                  <a:pt x="8343" y="10412"/>
                </a:lnTo>
                <a:lnTo>
                  <a:pt x="13246" y="18386"/>
                </a:lnTo>
                <a:lnTo>
                  <a:pt x="16497" y="24472"/>
                </a:lnTo>
                <a:lnTo>
                  <a:pt x="24801" y="24472"/>
                </a:lnTo>
                <a:lnTo>
                  <a:pt x="8064" y="1676"/>
                </a:lnTo>
                <a:lnTo>
                  <a:pt x="3886" y="1676"/>
                </a:lnTo>
                <a:lnTo>
                  <a:pt x="1638" y="0"/>
                </a:lnTo>
                <a:close/>
              </a:path>
              <a:path w="28575" h="38734">
                <a:moveTo>
                  <a:pt x="6692" y="1333"/>
                </a:moveTo>
                <a:lnTo>
                  <a:pt x="3886" y="1676"/>
                </a:lnTo>
                <a:lnTo>
                  <a:pt x="8064" y="1676"/>
                </a:lnTo>
                <a:lnTo>
                  <a:pt x="6692" y="133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379807" y="1474503"/>
            <a:ext cx="14604" cy="26034"/>
          </a:xfrm>
          <a:custGeom>
            <a:avLst/>
            <a:gdLst/>
            <a:ahLst/>
            <a:cxnLst/>
            <a:rect l="l" t="t" r="r" b="b"/>
            <a:pathLst>
              <a:path w="14605" h="26034">
                <a:moveTo>
                  <a:pt x="5842" y="0"/>
                </a:moveTo>
                <a:lnTo>
                  <a:pt x="4241" y="4571"/>
                </a:lnTo>
                <a:lnTo>
                  <a:pt x="2159" y="11201"/>
                </a:lnTo>
                <a:lnTo>
                  <a:pt x="0" y="21920"/>
                </a:lnTo>
                <a:lnTo>
                  <a:pt x="3289" y="22682"/>
                </a:lnTo>
                <a:lnTo>
                  <a:pt x="5194" y="25717"/>
                </a:lnTo>
                <a:lnTo>
                  <a:pt x="7531" y="23748"/>
                </a:lnTo>
                <a:lnTo>
                  <a:pt x="12433" y="23355"/>
                </a:lnTo>
                <a:lnTo>
                  <a:pt x="13462" y="17513"/>
                </a:lnTo>
                <a:lnTo>
                  <a:pt x="13577" y="15862"/>
                </a:lnTo>
                <a:lnTo>
                  <a:pt x="6896" y="15862"/>
                </a:lnTo>
                <a:lnTo>
                  <a:pt x="6972" y="12242"/>
                </a:lnTo>
                <a:lnTo>
                  <a:pt x="8318" y="2285"/>
                </a:lnTo>
                <a:lnTo>
                  <a:pt x="6324" y="317"/>
                </a:lnTo>
                <a:lnTo>
                  <a:pt x="5842" y="0"/>
                </a:lnTo>
                <a:close/>
              </a:path>
              <a:path w="14605" h="26034">
                <a:moveTo>
                  <a:pt x="14465" y="2400"/>
                </a:moveTo>
                <a:lnTo>
                  <a:pt x="13347" y="2755"/>
                </a:lnTo>
                <a:lnTo>
                  <a:pt x="12103" y="2806"/>
                </a:lnTo>
                <a:lnTo>
                  <a:pt x="11277" y="3187"/>
                </a:lnTo>
                <a:lnTo>
                  <a:pt x="10375" y="6591"/>
                </a:lnTo>
                <a:lnTo>
                  <a:pt x="7645" y="13779"/>
                </a:lnTo>
                <a:lnTo>
                  <a:pt x="6896" y="15862"/>
                </a:lnTo>
                <a:lnTo>
                  <a:pt x="13577" y="15862"/>
                </a:lnTo>
                <a:lnTo>
                  <a:pt x="14227" y="6591"/>
                </a:lnTo>
                <a:lnTo>
                  <a:pt x="14465" y="240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394765" y="1473155"/>
            <a:ext cx="13970" cy="27940"/>
          </a:xfrm>
          <a:custGeom>
            <a:avLst/>
            <a:gdLst/>
            <a:ahLst/>
            <a:cxnLst/>
            <a:rect l="l" t="t" r="r" b="b"/>
            <a:pathLst>
              <a:path w="13969" h="27940">
                <a:moveTo>
                  <a:pt x="3733" y="0"/>
                </a:moveTo>
                <a:lnTo>
                  <a:pt x="3352" y="1803"/>
                </a:lnTo>
                <a:lnTo>
                  <a:pt x="1993" y="2692"/>
                </a:lnTo>
                <a:lnTo>
                  <a:pt x="1041" y="3238"/>
                </a:lnTo>
                <a:lnTo>
                  <a:pt x="1018" y="6362"/>
                </a:lnTo>
                <a:lnTo>
                  <a:pt x="894" y="8610"/>
                </a:lnTo>
                <a:lnTo>
                  <a:pt x="139" y="20053"/>
                </a:lnTo>
                <a:lnTo>
                  <a:pt x="0" y="25209"/>
                </a:lnTo>
                <a:lnTo>
                  <a:pt x="3886" y="25539"/>
                </a:lnTo>
                <a:lnTo>
                  <a:pt x="6654" y="27381"/>
                </a:lnTo>
                <a:lnTo>
                  <a:pt x="9613" y="25209"/>
                </a:lnTo>
                <a:lnTo>
                  <a:pt x="13893" y="24764"/>
                </a:lnTo>
                <a:lnTo>
                  <a:pt x="13580" y="17487"/>
                </a:lnTo>
                <a:lnTo>
                  <a:pt x="6591" y="17487"/>
                </a:lnTo>
                <a:lnTo>
                  <a:pt x="5727" y="12585"/>
                </a:lnTo>
                <a:lnTo>
                  <a:pt x="5473" y="6362"/>
                </a:lnTo>
                <a:lnTo>
                  <a:pt x="4889" y="1650"/>
                </a:lnTo>
                <a:lnTo>
                  <a:pt x="4457" y="1371"/>
                </a:lnTo>
                <a:lnTo>
                  <a:pt x="3949" y="863"/>
                </a:lnTo>
                <a:lnTo>
                  <a:pt x="3733" y="0"/>
                </a:lnTo>
                <a:close/>
              </a:path>
              <a:path w="13969" h="27940">
                <a:moveTo>
                  <a:pt x="7670" y="3454"/>
                </a:moveTo>
                <a:lnTo>
                  <a:pt x="7527" y="4838"/>
                </a:lnTo>
                <a:lnTo>
                  <a:pt x="7416" y="12750"/>
                </a:lnTo>
                <a:lnTo>
                  <a:pt x="6591" y="17487"/>
                </a:lnTo>
                <a:lnTo>
                  <a:pt x="13580" y="17487"/>
                </a:lnTo>
                <a:lnTo>
                  <a:pt x="13525" y="16205"/>
                </a:lnTo>
                <a:lnTo>
                  <a:pt x="11937" y="8610"/>
                </a:lnTo>
                <a:lnTo>
                  <a:pt x="11763" y="5816"/>
                </a:lnTo>
                <a:lnTo>
                  <a:pt x="10363" y="5816"/>
                </a:lnTo>
                <a:lnTo>
                  <a:pt x="9397" y="4394"/>
                </a:lnTo>
                <a:lnTo>
                  <a:pt x="8343" y="4102"/>
                </a:lnTo>
                <a:lnTo>
                  <a:pt x="7670" y="3454"/>
                </a:lnTo>
                <a:close/>
              </a:path>
              <a:path w="13969" h="27940">
                <a:moveTo>
                  <a:pt x="11683" y="4546"/>
                </a:moveTo>
                <a:lnTo>
                  <a:pt x="11290" y="4838"/>
                </a:lnTo>
                <a:lnTo>
                  <a:pt x="10363" y="5816"/>
                </a:lnTo>
                <a:lnTo>
                  <a:pt x="11763" y="5816"/>
                </a:lnTo>
                <a:lnTo>
                  <a:pt x="11683" y="45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10921" y="1473409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812" y="0"/>
                </a:moveTo>
                <a:lnTo>
                  <a:pt x="0" y="1079"/>
                </a:lnTo>
                <a:lnTo>
                  <a:pt x="2616" y="7683"/>
                </a:lnTo>
                <a:lnTo>
                  <a:pt x="8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407729" y="1472660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4" h="25400">
                <a:moveTo>
                  <a:pt x="12241" y="23914"/>
                </a:moveTo>
                <a:lnTo>
                  <a:pt x="8077" y="23914"/>
                </a:lnTo>
                <a:lnTo>
                  <a:pt x="11391" y="25311"/>
                </a:lnTo>
                <a:lnTo>
                  <a:pt x="12241" y="23914"/>
                </a:lnTo>
                <a:close/>
              </a:path>
              <a:path w="17144" h="25400">
                <a:moveTo>
                  <a:pt x="2451" y="2438"/>
                </a:moveTo>
                <a:lnTo>
                  <a:pt x="0" y="4076"/>
                </a:lnTo>
                <a:lnTo>
                  <a:pt x="508" y="8356"/>
                </a:lnTo>
                <a:lnTo>
                  <a:pt x="2349" y="18567"/>
                </a:lnTo>
                <a:lnTo>
                  <a:pt x="4038" y="24434"/>
                </a:lnTo>
                <a:lnTo>
                  <a:pt x="8077" y="23914"/>
                </a:lnTo>
                <a:lnTo>
                  <a:pt x="12241" y="23914"/>
                </a:lnTo>
                <a:lnTo>
                  <a:pt x="13208" y="22326"/>
                </a:lnTo>
                <a:lnTo>
                  <a:pt x="16992" y="20472"/>
                </a:lnTo>
                <a:lnTo>
                  <a:pt x="14535" y="14312"/>
                </a:lnTo>
                <a:lnTo>
                  <a:pt x="7708" y="14312"/>
                </a:lnTo>
                <a:lnTo>
                  <a:pt x="5638" y="10896"/>
                </a:lnTo>
                <a:lnTo>
                  <a:pt x="3505" y="4940"/>
                </a:lnTo>
                <a:lnTo>
                  <a:pt x="2451" y="2438"/>
                </a:lnTo>
                <a:close/>
              </a:path>
              <a:path w="17144" h="25400">
                <a:moveTo>
                  <a:pt x="4838" y="0"/>
                </a:moveTo>
                <a:lnTo>
                  <a:pt x="5776" y="4076"/>
                </a:lnTo>
                <a:lnTo>
                  <a:pt x="7315" y="11341"/>
                </a:lnTo>
                <a:lnTo>
                  <a:pt x="7708" y="14312"/>
                </a:lnTo>
                <a:lnTo>
                  <a:pt x="14535" y="14312"/>
                </a:lnTo>
                <a:lnTo>
                  <a:pt x="13512" y="11747"/>
                </a:lnTo>
                <a:lnTo>
                  <a:pt x="9537" y="3632"/>
                </a:lnTo>
                <a:lnTo>
                  <a:pt x="8690" y="1778"/>
                </a:lnTo>
                <a:lnTo>
                  <a:pt x="6261" y="1778"/>
                </a:lnTo>
                <a:lnTo>
                  <a:pt x="4838" y="0"/>
                </a:lnTo>
                <a:close/>
              </a:path>
              <a:path w="17144" h="25400">
                <a:moveTo>
                  <a:pt x="7315" y="1308"/>
                </a:moveTo>
                <a:lnTo>
                  <a:pt x="6261" y="1778"/>
                </a:lnTo>
                <a:lnTo>
                  <a:pt x="8690" y="1778"/>
                </a:lnTo>
                <a:lnTo>
                  <a:pt x="8534" y="1435"/>
                </a:lnTo>
                <a:lnTo>
                  <a:pt x="7315" y="13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381634" y="1471093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743" y="0"/>
                </a:moveTo>
                <a:lnTo>
                  <a:pt x="2222" y="571"/>
                </a:lnTo>
                <a:lnTo>
                  <a:pt x="1066" y="1231"/>
                </a:lnTo>
                <a:lnTo>
                  <a:pt x="0" y="1231"/>
                </a:lnTo>
                <a:lnTo>
                  <a:pt x="0" y="12471"/>
                </a:lnTo>
                <a:lnTo>
                  <a:pt x="3022" y="2197"/>
                </a:lnTo>
                <a:lnTo>
                  <a:pt x="2692" y="1409"/>
                </a:lnTo>
                <a:lnTo>
                  <a:pt x="274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17621" y="1468200"/>
            <a:ext cx="19685" cy="23495"/>
          </a:xfrm>
          <a:custGeom>
            <a:avLst/>
            <a:gdLst/>
            <a:ahLst/>
            <a:cxnLst/>
            <a:rect l="l" t="t" r="r" b="b"/>
            <a:pathLst>
              <a:path w="19685" h="23494">
                <a:moveTo>
                  <a:pt x="3568" y="4927"/>
                </a:moveTo>
                <a:lnTo>
                  <a:pt x="2476" y="4927"/>
                </a:lnTo>
                <a:lnTo>
                  <a:pt x="1054" y="5207"/>
                </a:lnTo>
                <a:lnTo>
                  <a:pt x="0" y="5638"/>
                </a:lnTo>
                <a:lnTo>
                  <a:pt x="3873" y="14604"/>
                </a:lnTo>
                <a:lnTo>
                  <a:pt x="8369" y="23342"/>
                </a:lnTo>
                <a:lnTo>
                  <a:pt x="12814" y="22644"/>
                </a:lnTo>
                <a:lnTo>
                  <a:pt x="16273" y="22644"/>
                </a:lnTo>
                <a:lnTo>
                  <a:pt x="17259" y="20205"/>
                </a:lnTo>
                <a:lnTo>
                  <a:pt x="19138" y="18046"/>
                </a:lnTo>
                <a:lnTo>
                  <a:pt x="17960" y="15405"/>
                </a:lnTo>
                <a:lnTo>
                  <a:pt x="10807" y="15405"/>
                </a:lnTo>
                <a:lnTo>
                  <a:pt x="8966" y="13754"/>
                </a:lnTo>
                <a:lnTo>
                  <a:pt x="4775" y="6591"/>
                </a:lnTo>
                <a:lnTo>
                  <a:pt x="3568" y="4927"/>
                </a:lnTo>
                <a:close/>
              </a:path>
              <a:path w="19685" h="23494">
                <a:moveTo>
                  <a:pt x="16273" y="22644"/>
                </a:moveTo>
                <a:lnTo>
                  <a:pt x="12814" y="22644"/>
                </a:lnTo>
                <a:lnTo>
                  <a:pt x="16027" y="23253"/>
                </a:lnTo>
                <a:lnTo>
                  <a:pt x="16273" y="22644"/>
                </a:lnTo>
                <a:close/>
              </a:path>
              <a:path w="19685" h="23494">
                <a:moveTo>
                  <a:pt x="7734" y="0"/>
                </a:moveTo>
                <a:lnTo>
                  <a:pt x="7175" y="965"/>
                </a:lnTo>
                <a:lnTo>
                  <a:pt x="6184" y="2120"/>
                </a:lnTo>
                <a:lnTo>
                  <a:pt x="5702" y="3289"/>
                </a:lnTo>
                <a:lnTo>
                  <a:pt x="9969" y="11938"/>
                </a:lnTo>
                <a:lnTo>
                  <a:pt x="10807" y="15405"/>
                </a:lnTo>
                <a:lnTo>
                  <a:pt x="17960" y="15405"/>
                </a:lnTo>
                <a:lnTo>
                  <a:pt x="15887" y="10756"/>
                </a:lnTo>
                <a:lnTo>
                  <a:pt x="10058" y="3708"/>
                </a:lnTo>
                <a:lnTo>
                  <a:pt x="773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25772" y="1463391"/>
            <a:ext cx="24130" cy="19685"/>
          </a:xfrm>
          <a:custGeom>
            <a:avLst/>
            <a:gdLst/>
            <a:ahLst/>
            <a:cxnLst/>
            <a:rect l="l" t="t" r="r" b="b"/>
            <a:pathLst>
              <a:path w="24130" h="19684">
                <a:moveTo>
                  <a:pt x="21024" y="19405"/>
                </a:moveTo>
                <a:lnTo>
                  <a:pt x="16954" y="19405"/>
                </a:lnTo>
                <a:lnTo>
                  <a:pt x="20967" y="19646"/>
                </a:lnTo>
                <a:lnTo>
                  <a:pt x="21024" y="19405"/>
                </a:lnTo>
                <a:close/>
              </a:path>
              <a:path w="24130" h="19684">
                <a:moveTo>
                  <a:pt x="0" y="901"/>
                </a:moveTo>
                <a:lnTo>
                  <a:pt x="223" y="1638"/>
                </a:lnTo>
                <a:lnTo>
                  <a:pt x="299" y="3682"/>
                </a:lnTo>
                <a:lnTo>
                  <a:pt x="1955" y="6451"/>
                </a:lnTo>
                <a:lnTo>
                  <a:pt x="8407" y="14655"/>
                </a:lnTo>
                <a:lnTo>
                  <a:pt x="13157" y="19570"/>
                </a:lnTo>
                <a:lnTo>
                  <a:pt x="16954" y="19405"/>
                </a:lnTo>
                <a:lnTo>
                  <a:pt x="21024" y="19405"/>
                </a:lnTo>
                <a:lnTo>
                  <a:pt x="21907" y="15621"/>
                </a:lnTo>
                <a:lnTo>
                  <a:pt x="24015" y="12166"/>
                </a:lnTo>
                <a:lnTo>
                  <a:pt x="23136" y="11239"/>
                </a:lnTo>
                <a:lnTo>
                  <a:pt x="13982" y="11239"/>
                </a:lnTo>
                <a:lnTo>
                  <a:pt x="11112" y="8966"/>
                </a:lnTo>
                <a:lnTo>
                  <a:pt x="3556" y="2463"/>
                </a:lnTo>
                <a:lnTo>
                  <a:pt x="2743" y="1701"/>
                </a:lnTo>
                <a:lnTo>
                  <a:pt x="1346" y="1638"/>
                </a:lnTo>
                <a:lnTo>
                  <a:pt x="0" y="901"/>
                </a:lnTo>
                <a:close/>
              </a:path>
              <a:path w="24130" h="19684">
                <a:moveTo>
                  <a:pt x="8255" y="0"/>
                </a:moveTo>
                <a:lnTo>
                  <a:pt x="7112" y="419"/>
                </a:lnTo>
                <a:lnTo>
                  <a:pt x="6521" y="787"/>
                </a:lnTo>
                <a:lnTo>
                  <a:pt x="5892" y="1143"/>
                </a:lnTo>
                <a:lnTo>
                  <a:pt x="8572" y="3682"/>
                </a:lnTo>
                <a:lnTo>
                  <a:pt x="11430" y="7785"/>
                </a:lnTo>
                <a:lnTo>
                  <a:pt x="13982" y="11239"/>
                </a:lnTo>
                <a:lnTo>
                  <a:pt x="23136" y="11239"/>
                </a:lnTo>
                <a:lnTo>
                  <a:pt x="18859" y="6731"/>
                </a:lnTo>
                <a:lnTo>
                  <a:pt x="9422" y="762"/>
                </a:lnTo>
                <a:lnTo>
                  <a:pt x="82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35321" y="1455879"/>
            <a:ext cx="24130" cy="15875"/>
          </a:xfrm>
          <a:custGeom>
            <a:avLst/>
            <a:gdLst/>
            <a:ahLst/>
            <a:cxnLst/>
            <a:rect l="l" t="t" r="r" b="b"/>
            <a:pathLst>
              <a:path w="24130" h="15875">
                <a:moveTo>
                  <a:pt x="2819" y="5511"/>
                </a:moveTo>
                <a:lnTo>
                  <a:pt x="1765" y="5842"/>
                </a:lnTo>
                <a:lnTo>
                  <a:pt x="0" y="7061"/>
                </a:lnTo>
                <a:lnTo>
                  <a:pt x="2743" y="8445"/>
                </a:lnTo>
                <a:lnTo>
                  <a:pt x="7454" y="11823"/>
                </a:lnTo>
                <a:lnTo>
                  <a:pt x="16992" y="15811"/>
                </a:lnTo>
                <a:lnTo>
                  <a:pt x="22199" y="13284"/>
                </a:lnTo>
                <a:lnTo>
                  <a:pt x="24091" y="12217"/>
                </a:lnTo>
                <a:lnTo>
                  <a:pt x="23710" y="8750"/>
                </a:lnTo>
                <a:lnTo>
                  <a:pt x="23628" y="8420"/>
                </a:lnTo>
                <a:lnTo>
                  <a:pt x="15062" y="8420"/>
                </a:lnTo>
                <a:lnTo>
                  <a:pt x="10401" y="7886"/>
                </a:lnTo>
                <a:lnTo>
                  <a:pt x="3708" y="5842"/>
                </a:lnTo>
                <a:lnTo>
                  <a:pt x="2819" y="5511"/>
                </a:lnTo>
                <a:close/>
              </a:path>
              <a:path w="24130" h="15875">
                <a:moveTo>
                  <a:pt x="2374" y="0"/>
                </a:moveTo>
                <a:lnTo>
                  <a:pt x="2514" y="1168"/>
                </a:lnTo>
                <a:lnTo>
                  <a:pt x="2514" y="1803"/>
                </a:lnTo>
                <a:lnTo>
                  <a:pt x="2794" y="2844"/>
                </a:lnTo>
                <a:lnTo>
                  <a:pt x="6844" y="4368"/>
                </a:lnTo>
                <a:lnTo>
                  <a:pt x="11607" y="6807"/>
                </a:lnTo>
                <a:lnTo>
                  <a:pt x="15062" y="8420"/>
                </a:lnTo>
                <a:lnTo>
                  <a:pt x="23628" y="8420"/>
                </a:lnTo>
                <a:lnTo>
                  <a:pt x="22618" y="4368"/>
                </a:lnTo>
                <a:lnTo>
                  <a:pt x="16802" y="2984"/>
                </a:lnTo>
                <a:lnTo>
                  <a:pt x="23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67880" y="1453148"/>
            <a:ext cx="13970" cy="1905"/>
          </a:xfrm>
          <a:custGeom>
            <a:avLst/>
            <a:gdLst/>
            <a:ahLst/>
            <a:cxnLst/>
            <a:rect l="l" t="t" r="r" b="b"/>
            <a:pathLst>
              <a:path w="13969" h="1905">
                <a:moveTo>
                  <a:pt x="0" y="0"/>
                </a:moveTo>
                <a:lnTo>
                  <a:pt x="101" y="965"/>
                </a:lnTo>
                <a:lnTo>
                  <a:pt x="0" y="1130"/>
                </a:lnTo>
                <a:lnTo>
                  <a:pt x="4114" y="1549"/>
                </a:lnTo>
                <a:lnTo>
                  <a:pt x="7302" y="1219"/>
                </a:lnTo>
                <a:lnTo>
                  <a:pt x="13703" y="965"/>
                </a:lnTo>
                <a:lnTo>
                  <a:pt x="8369" y="292"/>
                </a:lnTo>
                <a:lnTo>
                  <a:pt x="2082" y="292"/>
                </a:lnTo>
                <a:lnTo>
                  <a:pt x="0" y="0"/>
                </a:lnTo>
                <a:close/>
              </a:path>
              <a:path w="13969" h="1905">
                <a:moveTo>
                  <a:pt x="7061" y="127"/>
                </a:moveTo>
                <a:lnTo>
                  <a:pt x="2082" y="292"/>
                </a:lnTo>
                <a:lnTo>
                  <a:pt x="8369" y="292"/>
                </a:lnTo>
                <a:lnTo>
                  <a:pt x="7061" y="1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461822" y="1446612"/>
            <a:ext cx="50800" cy="16510"/>
          </a:xfrm>
          <a:custGeom>
            <a:avLst/>
            <a:gdLst/>
            <a:ahLst/>
            <a:cxnLst/>
            <a:rect l="l" t="t" r="r" b="b"/>
            <a:pathLst>
              <a:path w="50800" h="16509">
                <a:moveTo>
                  <a:pt x="5219" y="8674"/>
                </a:moveTo>
                <a:lnTo>
                  <a:pt x="4165" y="10096"/>
                </a:lnTo>
                <a:lnTo>
                  <a:pt x="2260" y="11188"/>
                </a:lnTo>
                <a:lnTo>
                  <a:pt x="0" y="11709"/>
                </a:lnTo>
                <a:lnTo>
                  <a:pt x="8901" y="13162"/>
                </a:lnTo>
                <a:lnTo>
                  <a:pt x="16652" y="14230"/>
                </a:lnTo>
                <a:lnTo>
                  <a:pt x="23542" y="15002"/>
                </a:lnTo>
                <a:lnTo>
                  <a:pt x="39649" y="16370"/>
                </a:lnTo>
                <a:lnTo>
                  <a:pt x="46266" y="13538"/>
                </a:lnTo>
                <a:lnTo>
                  <a:pt x="49346" y="9258"/>
                </a:lnTo>
                <a:lnTo>
                  <a:pt x="21348" y="9258"/>
                </a:lnTo>
                <a:lnTo>
                  <a:pt x="7886" y="8826"/>
                </a:lnTo>
                <a:lnTo>
                  <a:pt x="5219" y="8674"/>
                </a:lnTo>
                <a:close/>
              </a:path>
              <a:path w="50800" h="16509">
                <a:moveTo>
                  <a:pt x="48910" y="5816"/>
                </a:moveTo>
                <a:lnTo>
                  <a:pt x="20434" y="5816"/>
                </a:lnTo>
                <a:lnTo>
                  <a:pt x="30111" y="7747"/>
                </a:lnTo>
                <a:lnTo>
                  <a:pt x="21348" y="9258"/>
                </a:lnTo>
                <a:lnTo>
                  <a:pt x="49346" y="9258"/>
                </a:lnTo>
                <a:lnTo>
                  <a:pt x="50634" y="7467"/>
                </a:lnTo>
                <a:lnTo>
                  <a:pt x="48910" y="5816"/>
                </a:lnTo>
                <a:close/>
              </a:path>
              <a:path w="50800" h="16509">
                <a:moveTo>
                  <a:pt x="38163" y="0"/>
                </a:moveTo>
                <a:lnTo>
                  <a:pt x="16281" y="396"/>
                </a:lnTo>
                <a:lnTo>
                  <a:pt x="9596" y="592"/>
                </a:lnTo>
                <a:lnTo>
                  <a:pt x="2603" y="939"/>
                </a:lnTo>
                <a:lnTo>
                  <a:pt x="4368" y="2362"/>
                </a:lnTo>
                <a:lnTo>
                  <a:pt x="5486" y="4381"/>
                </a:lnTo>
                <a:lnTo>
                  <a:pt x="5880" y="5397"/>
                </a:lnTo>
                <a:lnTo>
                  <a:pt x="14427" y="6210"/>
                </a:lnTo>
                <a:lnTo>
                  <a:pt x="20434" y="5816"/>
                </a:lnTo>
                <a:lnTo>
                  <a:pt x="48910" y="5816"/>
                </a:lnTo>
                <a:lnTo>
                  <a:pt x="46164" y="3187"/>
                </a:lnTo>
                <a:lnTo>
                  <a:pt x="381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435072" y="1445615"/>
            <a:ext cx="31750" cy="13335"/>
          </a:xfrm>
          <a:custGeom>
            <a:avLst/>
            <a:gdLst/>
            <a:ahLst/>
            <a:cxnLst/>
            <a:rect l="l" t="t" r="r" b="b"/>
            <a:pathLst>
              <a:path w="31750" h="13334">
                <a:moveTo>
                  <a:pt x="4051" y="5295"/>
                </a:moveTo>
                <a:lnTo>
                  <a:pt x="0" y="5295"/>
                </a:lnTo>
                <a:lnTo>
                  <a:pt x="1308" y="6134"/>
                </a:lnTo>
                <a:lnTo>
                  <a:pt x="2095" y="7556"/>
                </a:lnTo>
                <a:lnTo>
                  <a:pt x="2476" y="8915"/>
                </a:lnTo>
                <a:lnTo>
                  <a:pt x="5880" y="9791"/>
                </a:lnTo>
                <a:lnTo>
                  <a:pt x="20027" y="12064"/>
                </a:lnTo>
                <a:lnTo>
                  <a:pt x="26746" y="12865"/>
                </a:lnTo>
                <a:lnTo>
                  <a:pt x="28930" y="10325"/>
                </a:lnTo>
                <a:lnTo>
                  <a:pt x="31140" y="7848"/>
                </a:lnTo>
                <a:lnTo>
                  <a:pt x="30543" y="6184"/>
                </a:lnTo>
                <a:lnTo>
                  <a:pt x="12966" y="6184"/>
                </a:lnTo>
                <a:lnTo>
                  <a:pt x="4051" y="5295"/>
                </a:lnTo>
                <a:close/>
              </a:path>
              <a:path w="31750" h="13334">
                <a:moveTo>
                  <a:pt x="9093" y="0"/>
                </a:moveTo>
                <a:lnTo>
                  <a:pt x="5791" y="177"/>
                </a:lnTo>
                <a:lnTo>
                  <a:pt x="5118" y="1130"/>
                </a:lnTo>
                <a:lnTo>
                  <a:pt x="3886" y="2222"/>
                </a:lnTo>
                <a:lnTo>
                  <a:pt x="3149" y="2730"/>
                </a:lnTo>
                <a:lnTo>
                  <a:pt x="6235" y="3721"/>
                </a:lnTo>
                <a:lnTo>
                  <a:pt x="13017" y="4444"/>
                </a:lnTo>
                <a:lnTo>
                  <a:pt x="17195" y="5740"/>
                </a:lnTo>
                <a:lnTo>
                  <a:pt x="12966" y="6184"/>
                </a:lnTo>
                <a:lnTo>
                  <a:pt x="30543" y="6184"/>
                </a:lnTo>
                <a:lnTo>
                  <a:pt x="29768" y="4025"/>
                </a:lnTo>
                <a:lnTo>
                  <a:pt x="26835" y="914"/>
                </a:lnTo>
                <a:lnTo>
                  <a:pt x="18630" y="634"/>
                </a:lnTo>
                <a:lnTo>
                  <a:pt x="90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42514" y="1438421"/>
            <a:ext cx="9525" cy="1905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8915" y="0"/>
                </a:moveTo>
                <a:lnTo>
                  <a:pt x="2781" y="12"/>
                </a:lnTo>
                <a:lnTo>
                  <a:pt x="0" y="304"/>
                </a:lnTo>
                <a:lnTo>
                  <a:pt x="622" y="1016"/>
                </a:lnTo>
                <a:lnTo>
                  <a:pt x="1181" y="1422"/>
                </a:lnTo>
                <a:lnTo>
                  <a:pt x="3949" y="1193"/>
                </a:lnTo>
                <a:lnTo>
                  <a:pt x="89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70313" y="1437546"/>
            <a:ext cx="12700" cy="3175"/>
          </a:xfrm>
          <a:custGeom>
            <a:avLst/>
            <a:gdLst/>
            <a:ahLst/>
            <a:cxnLst/>
            <a:rect l="l" t="t" r="r" b="b"/>
            <a:pathLst>
              <a:path w="12700" h="3175">
                <a:moveTo>
                  <a:pt x="12700" y="0"/>
                </a:moveTo>
                <a:lnTo>
                  <a:pt x="10045" y="254"/>
                </a:lnTo>
                <a:lnTo>
                  <a:pt x="1092" y="1257"/>
                </a:lnTo>
                <a:lnTo>
                  <a:pt x="508" y="1841"/>
                </a:lnTo>
                <a:lnTo>
                  <a:pt x="673" y="2260"/>
                </a:lnTo>
                <a:lnTo>
                  <a:pt x="0" y="2679"/>
                </a:lnTo>
                <a:lnTo>
                  <a:pt x="10452" y="825"/>
                </a:lnTo>
                <a:lnTo>
                  <a:pt x="127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381646" y="143482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0" y="2260"/>
                </a:moveTo>
                <a:lnTo>
                  <a:pt x="0" y="13296"/>
                </a:lnTo>
                <a:lnTo>
                  <a:pt x="5848" y="13115"/>
                </a:lnTo>
                <a:lnTo>
                  <a:pt x="10536" y="10544"/>
                </a:lnTo>
                <a:lnTo>
                  <a:pt x="12978" y="6024"/>
                </a:lnTo>
                <a:lnTo>
                  <a:pt x="12616" y="3568"/>
                </a:lnTo>
                <a:lnTo>
                  <a:pt x="4737" y="3568"/>
                </a:lnTo>
                <a:lnTo>
                  <a:pt x="0" y="2260"/>
                </a:lnTo>
                <a:close/>
              </a:path>
              <a:path w="13335" h="13334">
                <a:moveTo>
                  <a:pt x="12090" y="0"/>
                </a:moveTo>
                <a:lnTo>
                  <a:pt x="8178" y="3505"/>
                </a:lnTo>
                <a:lnTo>
                  <a:pt x="4737" y="3568"/>
                </a:lnTo>
                <a:lnTo>
                  <a:pt x="12616" y="3568"/>
                </a:lnTo>
                <a:lnTo>
                  <a:pt x="120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343454" y="1430300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4">
                <a:moveTo>
                  <a:pt x="266" y="0"/>
                </a:moveTo>
                <a:lnTo>
                  <a:pt x="0" y="1765"/>
                </a:lnTo>
                <a:lnTo>
                  <a:pt x="101" y="6667"/>
                </a:lnTo>
                <a:lnTo>
                  <a:pt x="2438" y="6667"/>
                </a:lnTo>
                <a:lnTo>
                  <a:pt x="2197" y="4749"/>
                </a:lnTo>
                <a:lnTo>
                  <a:pt x="939" y="2451"/>
                </a:lnTo>
                <a:lnTo>
                  <a:pt x="26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438105" y="1430420"/>
            <a:ext cx="31750" cy="14604"/>
          </a:xfrm>
          <a:custGeom>
            <a:avLst/>
            <a:gdLst/>
            <a:ahLst/>
            <a:cxnLst/>
            <a:rect l="l" t="t" r="r" b="b"/>
            <a:pathLst>
              <a:path w="31750" h="14605">
                <a:moveTo>
                  <a:pt x="31549" y="6794"/>
                </a:moveTo>
                <a:lnTo>
                  <a:pt x="13449" y="6794"/>
                </a:lnTo>
                <a:lnTo>
                  <a:pt x="18834" y="7454"/>
                </a:lnTo>
                <a:lnTo>
                  <a:pt x="14960" y="8966"/>
                </a:lnTo>
                <a:lnTo>
                  <a:pt x="9448" y="10007"/>
                </a:lnTo>
                <a:lnTo>
                  <a:pt x="5499" y="10350"/>
                </a:lnTo>
                <a:lnTo>
                  <a:pt x="5079" y="11404"/>
                </a:lnTo>
                <a:lnTo>
                  <a:pt x="3809" y="13728"/>
                </a:lnTo>
                <a:lnTo>
                  <a:pt x="7594" y="13792"/>
                </a:lnTo>
                <a:lnTo>
                  <a:pt x="16128" y="14122"/>
                </a:lnTo>
                <a:lnTo>
                  <a:pt x="26454" y="13030"/>
                </a:lnTo>
                <a:lnTo>
                  <a:pt x="30175" y="9778"/>
                </a:lnTo>
                <a:lnTo>
                  <a:pt x="31549" y="6794"/>
                </a:lnTo>
                <a:close/>
              </a:path>
              <a:path w="31750" h="14605">
                <a:moveTo>
                  <a:pt x="23431" y="0"/>
                </a:moveTo>
                <a:lnTo>
                  <a:pt x="10972" y="2641"/>
                </a:lnTo>
                <a:lnTo>
                  <a:pt x="6134" y="3454"/>
                </a:lnTo>
                <a:lnTo>
                  <a:pt x="0" y="4813"/>
                </a:lnTo>
                <a:lnTo>
                  <a:pt x="1460" y="5486"/>
                </a:lnTo>
                <a:lnTo>
                  <a:pt x="1943" y="6172"/>
                </a:lnTo>
                <a:lnTo>
                  <a:pt x="3441" y="7404"/>
                </a:lnTo>
                <a:lnTo>
                  <a:pt x="7492" y="7467"/>
                </a:lnTo>
                <a:lnTo>
                  <a:pt x="13449" y="6794"/>
                </a:lnTo>
                <a:lnTo>
                  <a:pt x="31549" y="6794"/>
                </a:lnTo>
                <a:lnTo>
                  <a:pt x="31610" y="6172"/>
                </a:lnTo>
                <a:lnTo>
                  <a:pt x="29273" y="1219"/>
                </a:lnTo>
                <a:lnTo>
                  <a:pt x="234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355918" y="1427444"/>
            <a:ext cx="3810" cy="9525"/>
          </a:xfrm>
          <a:custGeom>
            <a:avLst/>
            <a:gdLst/>
            <a:ahLst/>
            <a:cxnLst/>
            <a:rect l="l" t="t" r="r" b="b"/>
            <a:pathLst>
              <a:path w="3810" h="9525">
                <a:moveTo>
                  <a:pt x="0" y="0"/>
                </a:moveTo>
                <a:lnTo>
                  <a:pt x="22" y="4038"/>
                </a:lnTo>
                <a:lnTo>
                  <a:pt x="406" y="6921"/>
                </a:lnTo>
                <a:lnTo>
                  <a:pt x="596" y="9525"/>
                </a:lnTo>
                <a:lnTo>
                  <a:pt x="3429" y="9525"/>
                </a:lnTo>
                <a:lnTo>
                  <a:pt x="2184" y="6756"/>
                </a:lnTo>
                <a:lnTo>
                  <a:pt x="749" y="40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361465" y="1424842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0" y="0"/>
                </a:moveTo>
                <a:lnTo>
                  <a:pt x="584" y="4533"/>
                </a:lnTo>
                <a:lnTo>
                  <a:pt x="2685" y="9880"/>
                </a:lnTo>
                <a:lnTo>
                  <a:pt x="3238" y="12141"/>
                </a:lnTo>
                <a:lnTo>
                  <a:pt x="6896" y="12141"/>
                </a:lnTo>
                <a:lnTo>
                  <a:pt x="5820" y="9855"/>
                </a:lnTo>
                <a:lnTo>
                  <a:pt x="1003" y="40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462145" y="1427746"/>
            <a:ext cx="53975" cy="18415"/>
          </a:xfrm>
          <a:custGeom>
            <a:avLst/>
            <a:gdLst/>
            <a:ahLst/>
            <a:cxnLst/>
            <a:rect l="l" t="t" r="r" b="b"/>
            <a:pathLst>
              <a:path w="53975" h="18415">
                <a:moveTo>
                  <a:pt x="50920" y="7616"/>
                </a:moveTo>
                <a:lnTo>
                  <a:pt x="25247" y="7616"/>
                </a:lnTo>
                <a:lnTo>
                  <a:pt x="33807" y="8239"/>
                </a:lnTo>
                <a:lnTo>
                  <a:pt x="26241" y="10156"/>
                </a:lnTo>
                <a:lnTo>
                  <a:pt x="17732" y="11826"/>
                </a:lnTo>
                <a:lnTo>
                  <a:pt x="7238" y="13662"/>
                </a:lnTo>
                <a:lnTo>
                  <a:pt x="5219" y="15681"/>
                </a:lnTo>
                <a:lnTo>
                  <a:pt x="2527" y="17027"/>
                </a:lnTo>
                <a:lnTo>
                  <a:pt x="0" y="17865"/>
                </a:lnTo>
                <a:lnTo>
                  <a:pt x="5031" y="17997"/>
                </a:lnTo>
                <a:lnTo>
                  <a:pt x="44778" y="12614"/>
                </a:lnTo>
                <a:lnTo>
                  <a:pt x="50512" y="8299"/>
                </a:lnTo>
                <a:lnTo>
                  <a:pt x="50920" y="7616"/>
                </a:lnTo>
                <a:close/>
              </a:path>
              <a:path w="53975" h="18415">
                <a:moveTo>
                  <a:pt x="41600" y="0"/>
                </a:moveTo>
                <a:lnTo>
                  <a:pt x="34825" y="238"/>
                </a:lnTo>
                <a:lnTo>
                  <a:pt x="28778" y="1216"/>
                </a:lnTo>
                <a:lnTo>
                  <a:pt x="22809" y="2613"/>
                </a:lnTo>
                <a:lnTo>
                  <a:pt x="11925" y="5026"/>
                </a:lnTo>
                <a:lnTo>
                  <a:pt x="8267" y="5953"/>
                </a:lnTo>
                <a:lnTo>
                  <a:pt x="9004" y="6677"/>
                </a:lnTo>
                <a:lnTo>
                  <a:pt x="9512" y="7680"/>
                </a:lnTo>
                <a:lnTo>
                  <a:pt x="10071" y="8924"/>
                </a:lnTo>
                <a:lnTo>
                  <a:pt x="9893" y="9496"/>
                </a:lnTo>
                <a:lnTo>
                  <a:pt x="9829" y="9813"/>
                </a:lnTo>
                <a:lnTo>
                  <a:pt x="9677" y="10194"/>
                </a:lnTo>
                <a:lnTo>
                  <a:pt x="10368" y="10136"/>
                </a:lnTo>
                <a:lnTo>
                  <a:pt x="25247" y="7616"/>
                </a:lnTo>
                <a:lnTo>
                  <a:pt x="50920" y="7616"/>
                </a:lnTo>
                <a:lnTo>
                  <a:pt x="53936" y="2574"/>
                </a:lnTo>
                <a:lnTo>
                  <a:pt x="48253" y="708"/>
                </a:lnTo>
                <a:lnTo>
                  <a:pt x="416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350192" y="1425263"/>
            <a:ext cx="5080" cy="12065"/>
          </a:xfrm>
          <a:custGeom>
            <a:avLst/>
            <a:gdLst/>
            <a:ahLst/>
            <a:cxnLst/>
            <a:rect l="l" t="t" r="r" b="b"/>
            <a:pathLst>
              <a:path w="5080" h="12065">
                <a:moveTo>
                  <a:pt x="762" y="0"/>
                </a:moveTo>
                <a:lnTo>
                  <a:pt x="254" y="3302"/>
                </a:lnTo>
                <a:lnTo>
                  <a:pt x="0" y="7874"/>
                </a:lnTo>
                <a:lnTo>
                  <a:pt x="419" y="11709"/>
                </a:lnTo>
                <a:lnTo>
                  <a:pt x="4927" y="11709"/>
                </a:lnTo>
                <a:lnTo>
                  <a:pt x="4610" y="7391"/>
                </a:lnTo>
                <a:lnTo>
                  <a:pt x="2260" y="3860"/>
                </a:lnTo>
                <a:lnTo>
                  <a:pt x="7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336648" y="1425176"/>
            <a:ext cx="5715" cy="12065"/>
          </a:xfrm>
          <a:custGeom>
            <a:avLst/>
            <a:gdLst/>
            <a:ahLst/>
            <a:cxnLst/>
            <a:rect l="l" t="t" r="r" b="b"/>
            <a:pathLst>
              <a:path w="5714" h="12065">
                <a:moveTo>
                  <a:pt x="596" y="0"/>
                </a:moveTo>
                <a:lnTo>
                  <a:pt x="0" y="3225"/>
                </a:lnTo>
                <a:lnTo>
                  <a:pt x="888" y="8458"/>
                </a:lnTo>
                <a:lnTo>
                  <a:pt x="266" y="11798"/>
                </a:lnTo>
                <a:lnTo>
                  <a:pt x="5219" y="11798"/>
                </a:lnTo>
                <a:lnTo>
                  <a:pt x="4051" y="7810"/>
                </a:lnTo>
                <a:lnTo>
                  <a:pt x="1739" y="4330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468671" y="1421053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5" h="5715">
                <a:moveTo>
                  <a:pt x="14211" y="0"/>
                </a:moveTo>
                <a:lnTo>
                  <a:pt x="9867" y="1117"/>
                </a:lnTo>
                <a:lnTo>
                  <a:pt x="2692" y="3124"/>
                </a:lnTo>
                <a:lnTo>
                  <a:pt x="1130" y="3848"/>
                </a:lnTo>
                <a:lnTo>
                  <a:pt x="825" y="4305"/>
                </a:lnTo>
                <a:lnTo>
                  <a:pt x="342" y="4851"/>
                </a:lnTo>
                <a:lnTo>
                  <a:pt x="0" y="5346"/>
                </a:lnTo>
                <a:lnTo>
                  <a:pt x="800" y="5003"/>
                </a:lnTo>
                <a:lnTo>
                  <a:pt x="10731" y="1841"/>
                </a:lnTo>
                <a:lnTo>
                  <a:pt x="142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343879" y="1413901"/>
            <a:ext cx="6985" cy="23495"/>
          </a:xfrm>
          <a:custGeom>
            <a:avLst/>
            <a:gdLst/>
            <a:ahLst/>
            <a:cxnLst/>
            <a:rect l="l" t="t" r="r" b="b"/>
            <a:pathLst>
              <a:path w="6985" h="23494">
                <a:moveTo>
                  <a:pt x="2705" y="0"/>
                </a:moveTo>
                <a:lnTo>
                  <a:pt x="0" y="10960"/>
                </a:lnTo>
                <a:lnTo>
                  <a:pt x="253" y="14744"/>
                </a:lnTo>
                <a:lnTo>
                  <a:pt x="1358" y="17500"/>
                </a:lnTo>
                <a:lnTo>
                  <a:pt x="2349" y="20612"/>
                </a:lnTo>
                <a:lnTo>
                  <a:pt x="3352" y="23075"/>
                </a:lnTo>
                <a:lnTo>
                  <a:pt x="5600" y="23075"/>
                </a:lnTo>
                <a:lnTo>
                  <a:pt x="5648" y="15062"/>
                </a:lnTo>
                <a:lnTo>
                  <a:pt x="3797" y="15062"/>
                </a:lnTo>
                <a:lnTo>
                  <a:pt x="3131" y="9880"/>
                </a:lnTo>
                <a:lnTo>
                  <a:pt x="2527" y="4292"/>
                </a:lnTo>
                <a:lnTo>
                  <a:pt x="2705" y="0"/>
                </a:lnTo>
                <a:close/>
              </a:path>
              <a:path w="6985" h="23494">
                <a:moveTo>
                  <a:pt x="5308" y="3708"/>
                </a:moveTo>
                <a:lnTo>
                  <a:pt x="4038" y="8242"/>
                </a:lnTo>
                <a:lnTo>
                  <a:pt x="4008" y="10960"/>
                </a:lnTo>
                <a:lnTo>
                  <a:pt x="3797" y="15062"/>
                </a:lnTo>
                <a:lnTo>
                  <a:pt x="5648" y="15062"/>
                </a:lnTo>
                <a:lnTo>
                  <a:pt x="5651" y="14719"/>
                </a:lnTo>
                <a:lnTo>
                  <a:pt x="6417" y="10960"/>
                </a:lnTo>
                <a:lnTo>
                  <a:pt x="6334" y="9880"/>
                </a:lnTo>
                <a:lnTo>
                  <a:pt x="5981" y="8242"/>
                </a:lnTo>
                <a:lnTo>
                  <a:pt x="5308" y="37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354785" y="1415528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90">
                <a:moveTo>
                  <a:pt x="2425" y="0"/>
                </a:moveTo>
                <a:lnTo>
                  <a:pt x="0" y="11849"/>
                </a:lnTo>
                <a:lnTo>
                  <a:pt x="2387" y="16167"/>
                </a:lnTo>
                <a:lnTo>
                  <a:pt x="5969" y="21437"/>
                </a:lnTo>
                <a:lnTo>
                  <a:pt x="8775" y="21437"/>
                </a:lnTo>
                <a:lnTo>
                  <a:pt x="7188" y="17487"/>
                </a:lnTo>
                <a:lnTo>
                  <a:pt x="6237" y="12420"/>
                </a:lnTo>
                <a:lnTo>
                  <a:pt x="4737" y="12420"/>
                </a:lnTo>
                <a:lnTo>
                  <a:pt x="3302" y="7569"/>
                </a:lnTo>
                <a:lnTo>
                  <a:pt x="2959" y="4762"/>
                </a:lnTo>
                <a:lnTo>
                  <a:pt x="2425" y="0"/>
                </a:lnTo>
                <a:close/>
              </a:path>
              <a:path w="8889" h="21590">
                <a:moveTo>
                  <a:pt x="5181" y="812"/>
                </a:moveTo>
                <a:lnTo>
                  <a:pt x="4475" y="6794"/>
                </a:lnTo>
                <a:lnTo>
                  <a:pt x="4419" y="7569"/>
                </a:lnTo>
                <a:lnTo>
                  <a:pt x="4737" y="12420"/>
                </a:lnTo>
                <a:lnTo>
                  <a:pt x="6237" y="12420"/>
                </a:lnTo>
                <a:lnTo>
                  <a:pt x="5291" y="7378"/>
                </a:lnTo>
                <a:lnTo>
                  <a:pt x="5181" y="81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367103" y="1412380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80" h="19050">
                <a:moveTo>
                  <a:pt x="698" y="7505"/>
                </a:moveTo>
                <a:lnTo>
                  <a:pt x="927" y="9042"/>
                </a:lnTo>
                <a:lnTo>
                  <a:pt x="1739" y="12585"/>
                </a:lnTo>
                <a:lnTo>
                  <a:pt x="2730" y="14478"/>
                </a:lnTo>
                <a:lnTo>
                  <a:pt x="7454" y="18465"/>
                </a:lnTo>
                <a:lnTo>
                  <a:pt x="15494" y="17233"/>
                </a:lnTo>
                <a:lnTo>
                  <a:pt x="16613" y="13982"/>
                </a:lnTo>
                <a:lnTo>
                  <a:pt x="7467" y="13982"/>
                </a:lnTo>
                <a:lnTo>
                  <a:pt x="2806" y="12738"/>
                </a:lnTo>
                <a:lnTo>
                  <a:pt x="698" y="7505"/>
                </a:lnTo>
                <a:close/>
              </a:path>
              <a:path w="17780" h="19050">
                <a:moveTo>
                  <a:pt x="0" y="0"/>
                </a:moveTo>
                <a:lnTo>
                  <a:pt x="88" y="5702"/>
                </a:lnTo>
                <a:lnTo>
                  <a:pt x="3302" y="12090"/>
                </a:lnTo>
                <a:lnTo>
                  <a:pt x="7467" y="13982"/>
                </a:lnTo>
                <a:lnTo>
                  <a:pt x="16613" y="13982"/>
                </a:lnTo>
                <a:lnTo>
                  <a:pt x="16966" y="12955"/>
                </a:lnTo>
                <a:lnTo>
                  <a:pt x="11221" y="12955"/>
                </a:lnTo>
                <a:lnTo>
                  <a:pt x="6288" y="10623"/>
                </a:lnTo>
                <a:lnTo>
                  <a:pt x="2519" y="6024"/>
                </a:lnTo>
                <a:lnTo>
                  <a:pt x="0" y="0"/>
                </a:lnTo>
                <a:close/>
              </a:path>
              <a:path w="17780" h="19050">
                <a:moveTo>
                  <a:pt x="17233" y="12179"/>
                </a:moveTo>
                <a:lnTo>
                  <a:pt x="11221" y="12955"/>
                </a:lnTo>
                <a:lnTo>
                  <a:pt x="16966" y="12955"/>
                </a:lnTo>
                <a:lnTo>
                  <a:pt x="17233" y="1217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435734" y="1413508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34904" y="8915"/>
                </a:moveTo>
                <a:lnTo>
                  <a:pt x="20586" y="8915"/>
                </a:lnTo>
                <a:lnTo>
                  <a:pt x="14986" y="12420"/>
                </a:lnTo>
                <a:lnTo>
                  <a:pt x="7683" y="14135"/>
                </a:lnTo>
                <a:lnTo>
                  <a:pt x="4927" y="15151"/>
                </a:lnTo>
                <a:lnTo>
                  <a:pt x="4064" y="16624"/>
                </a:lnTo>
                <a:lnTo>
                  <a:pt x="2628" y="18580"/>
                </a:lnTo>
                <a:lnTo>
                  <a:pt x="34823" y="9258"/>
                </a:lnTo>
                <a:lnTo>
                  <a:pt x="34904" y="8915"/>
                </a:lnTo>
                <a:close/>
              </a:path>
              <a:path w="35560" h="20319">
                <a:moveTo>
                  <a:pt x="26123" y="0"/>
                </a:moveTo>
                <a:lnTo>
                  <a:pt x="19621" y="2870"/>
                </a:lnTo>
                <a:lnTo>
                  <a:pt x="10756" y="7162"/>
                </a:lnTo>
                <a:lnTo>
                  <a:pt x="7010" y="9258"/>
                </a:lnTo>
                <a:lnTo>
                  <a:pt x="6921" y="10236"/>
                </a:lnTo>
                <a:lnTo>
                  <a:pt x="6502" y="11785"/>
                </a:lnTo>
                <a:lnTo>
                  <a:pt x="6197" y="12331"/>
                </a:lnTo>
                <a:lnTo>
                  <a:pt x="9499" y="11506"/>
                </a:lnTo>
                <a:lnTo>
                  <a:pt x="15278" y="9817"/>
                </a:lnTo>
                <a:lnTo>
                  <a:pt x="20586" y="8915"/>
                </a:lnTo>
                <a:lnTo>
                  <a:pt x="34904" y="8915"/>
                </a:lnTo>
                <a:lnTo>
                  <a:pt x="35394" y="4038"/>
                </a:lnTo>
                <a:lnTo>
                  <a:pt x="31508" y="1015"/>
                </a:lnTo>
                <a:lnTo>
                  <a:pt x="261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436475" y="1413170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5">
                <a:moveTo>
                  <a:pt x="8610" y="0"/>
                </a:moveTo>
                <a:lnTo>
                  <a:pt x="5638" y="1409"/>
                </a:lnTo>
                <a:lnTo>
                  <a:pt x="2616" y="3594"/>
                </a:lnTo>
                <a:lnTo>
                  <a:pt x="0" y="4991"/>
                </a:lnTo>
                <a:lnTo>
                  <a:pt x="1295" y="5194"/>
                </a:lnTo>
                <a:lnTo>
                  <a:pt x="3682" y="3784"/>
                </a:lnTo>
                <a:lnTo>
                  <a:pt x="5524" y="2349"/>
                </a:lnTo>
                <a:lnTo>
                  <a:pt x="861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360489" y="1407001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89" h="30480">
                <a:moveTo>
                  <a:pt x="403" y="0"/>
                </a:moveTo>
                <a:lnTo>
                  <a:pt x="0" y="8996"/>
                </a:lnTo>
                <a:lnTo>
                  <a:pt x="1478" y="16991"/>
                </a:lnTo>
                <a:lnTo>
                  <a:pt x="4759" y="23983"/>
                </a:lnTo>
                <a:lnTo>
                  <a:pt x="9763" y="29972"/>
                </a:lnTo>
                <a:lnTo>
                  <a:pt x="21003" y="29972"/>
                </a:lnTo>
                <a:lnTo>
                  <a:pt x="19441" y="29514"/>
                </a:lnTo>
                <a:lnTo>
                  <a:pt x="12080" y="25083"/>
                </a:lnTo>
                <a:lnTo>
                  <a:pt x="6942" y="18568"/>
                </a:lnTo>
                <a:lnTo>
                  <a:pt x="4117" y="11506"/>
                </a:lnTo>
                <a:lnTo>
                  <a:pt x="2143" y="11506"/>
                </a:lnTo>
                <a:lnTo>
                  <a:pt x="734" y="7772"/>
                </a:lnTo>
                <a:lnTo>
                  <a:pt x="629" y="2565"/>
                </a:lnTo>
                <a:lnTo>
                  <a:pt x="403" y="0"/>
                </a:lnTo>
                <a:close/>
              </a:path>
              <a:path w="21589" h="30480">
                <a:moveTo>
                  <a:pt x="1559" y="88"/>
                </a:moveTo>
                <a:lnTo>
                  <a:pt x="1229" y="2565"/>
                </a:lnTo>
                <a:lnTo>
                  <a:pt x="1483" y="8013"/>
                </a:lnTo>
                <a:lnTo>
                  <a:pt x="2143" y="11506"/>
                </a:lnTo>
                <a:lnTo>
                  <a:pt x="4117" y="11506"/>
                </a:lnTo>
                <a:lnTo>
                  <a:pt x="3583" y="10171"/>
                </a:lnTo>
                <a:lnTo>
                  <a:pt x="1559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464220" y="1405073"/>
            <a:ext cx="52705" cy="27305"/>
          </a:xfrm>
          <a:custGeom>
            <a:avLst/>
            <a:gdLst/>
            <a:ahLst/>
            <a:cxnLst/>
            <a:rect l="l" t="t" r="r" b="b"/>
            <a:pathLst>
              <a:path w="52705" h="27305">
                <a:moveTo>
                  <a:pt x="47622" y="10007"/>
                </a:moveTo>
                <a:lnTo>
                  <a:pt x="35623" y="10007"/>
                </a:lnTo>
                <a:lnTo>
                  <a:pt x="27948" y="13580"/>
                </a:lnTo>
                <a:lnTo>
                  <a:pt x="19089" y="17146"/>
                </a:lnTo>
                <a:lnTo>
                  <a:pt x="10232" y="20382"/>
                </a:lnTo>
                <a:lnTo>
                  <a:pt x="2565" y="22961"/>
                </a:lnTo>
                <a:lnTo>
                  <a:pt x="2146" y="23558"/>
                </a:lnTo>
                <a:lnTo>
                  <a:pt x="965" y="24383"/>
                </a:lnTo>
                <a:lnTo>
                  <a:pt x="0" y="24968"/>
                </a:lnTo>
                <a:lnTo>
                  <a:pt x="1968" y="25476"/>
                </a:lnTo>
                <a:lnTo>
                  <a:pt x="3060" y="26149"/>
                </a:lnTo>
                <a:lnTo>
                  <a:pt x="4660" y="27089"/>
                </a:lnTo>
                <a:lnTo>
                  <a:pt x="7404" y="27114"/>
                </a:lnTo>
                <a:lnTo>
                  <a:pt x="22809" y="23190"/>
                </a:lnTo>
                <a:lnTo>
                  <a:pt x="26492" y="22148"/>
                </a:lnTo>
                <a:lnTo>
                  <a:pt x="35390" y="18785"/>
                </a:lnTo>
                <a:lnTo>
                  <a:pt x="43443" y="14027"/>
                </a:lnTo>
                <a:lnTo>
                  <a:pt x="47622" y="10007"/>
                </a:lnTo>
                <a:close/>
              </a:path>
              <a:path w="52705" h="27305">
                <a:moveTo>
                  <a:pt x="46367" y="0"/>
                </a:moveTo>
                <a:lnTo>
                  <a:pt x="34556" y="2120"/>
                </a:lnTo>
                <a:lnTo>
                  <a:pt x="24841" y="6642"/>
                </a:lnTo>
                <a:lnTo>
                  <a:pt x="12319" y="11645"/>
                </a:lnTo>
                <a:lnTo>
                  <a:pt x="9067" y="13487"/>
                </a:lnTo>
                <a:lnTo>
                  <a:pt x="8280" y="15786"/>
                </a:lnTo>
                <a:lnTo>
                  <a:pt x="7907" y="16940"/>
                </a:lnTo>
                <a:lnTo>
                  <a:pt x="7792" y="17146"/>
                </a:lnTo>
                <a:lnTo>
                  <a:pt x="6642" y="18605"/>
                </a:lnTo>
                <a:lnTo>
                  <a:pt x="11554" y="16940"/>
                </a:lnTo>
                <a:lnTo>
                  <a:pt x="18318" y="14716"/>
                </a:lnTo>
                <a:lnTo>
                  <a:pt x="26489" y="12286"/>
                </a:lnTo>
                <a:lnTo>
                  <a:pt x="35623" y="10007"/>
                </a:lnTo>
                <a:lnTo>
                  <a:pt x="47622" y="10007"/>
                </a:lnTo>
                <a:lnTo>
                  <a:pt x="49520" y="8182"/>
                </a:lnTo>
                <a:lnTo>
                  <a:pt x="52489" y="1562"/>
                </a:lnTo>
                <a:lnTo>
                  <a:pt x="463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465435" y="1403938"/>
            <a:ext cx="17780" cy="9525"/>
          </a:xfrm>
          <a:custGeom>
            <a:avLst/>
            <a:gdLst/>
            <a:ahLst/>
            <a:cxnLst/>
            <a:rect l="l" t="t" r="r" b="b"/>
            <a:pathLst>
              <a:path w="17780" h="9525">
                <a:moveTo>
                  <a:pt x="3481" y="8966"/>
                </a:moveTo>
                <a:lnTo>
                  <a:pt x="1244" y="8966"/>
                </a:lnTo>
                <a:lnTo>
                  <a:pt x="2438" y="9474"/>
                </a:lnTo>
                <a:lnTo>
                  <a:pt x="2666" y="9423"/>
                </a:lnTo>
                <a:lnTo>
                  <a:pt x="3481" y="8966"/>
                </a:lnTo>
                <a:close/>
              </a:path>
              <a:path w="17780" h="9525">
                <a:moveTo>
                  <a:pt x="17652" y="0"/>
                </a:moveTo>
                <a:lnTo>
                  <a:pt x="11836" y="2705"/>
                </a:lnTo>
                <a:lnTo>
                  <a:pt x="1625" y="8191"/>
                </a:lnTo>
                <a:lnTo>
                  <a:pt x="0" y="8864"/>
                </a:lnTo>
                <a:lnTo>
                  <a:pt x="952" y="8978"/>
                </a:lnTo>
                <a:lnTo>
                  <a:pt x="1244" y="8966"/>
                </a:lnTo>
                <a:lnTo>
                  <a:pt x="3481" y="8966"/>
                </a:lnTo>
                <a:lnTo>
                  <a:pt x="13233" y="3492"/>
                </a:lnTo>
                <a:lnTo>
                  <a:pt x="176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349708" y="1399773"/>
            <a:ext cx="7620" cy="33655"/>
          </a:xfrm>
          <a:custGeom>
            <a:avLst/>
            <a:gdLst/>
            <a:ahLst/>
            <a:cxnLst/>
            <a:rect l="l" t="t" r="r" b="b"/>
            <a:pathLst>
              <a:path w="7619" h="33655">
                <a:moveTo>
                  <a:pt x="5537" y="0"/>
                </a:moveTo>
                <a:lnTo>
                  <a:pt x="3759" y="3365"/>
                </a:lnTo>
                <a:lnTo>
                  <a:pt x="457" y="13284"/>
                </a:lnTo>
                <a:lnTo>
                  <a:pt x="0" y="16230"/>
                </a:lnTo>
                <a:lnTo>
                  <a:pt x="482" y="23380"/>
                </a:lnTo>
                <a:lnTo>
                  <a:pt x="3606" y="28867"/>
                </a:lnTo>
                <a:lnTo>
                  <a:pt x="5537" y="33223"/>
                </a:lnTo>
                <a:lnTo>
                  <a:pt x="5118" y="26746"/>
                </a:lnTo>
                <a:lnTo>
                  <a:pt x="5854" y="19431"/>
                </a:lnTo>
                <a:lnTo>
                  <a:pt x="6622" y="16573"/>
                </a:lnTo>
                <a:lnTo>
                  <a:pt x="3429" y="16573"/>
                </a:lnTo>
                <a:lnTo>
                  <a:pt x="3319" y="13284"/>
                </a:lnTo>
                <a:lnTo>
                  <a:pt x="3281" y="11518"/>
                </a:lnTo>
                <a:lnTo>
                  <a:pt x="5537" y="0"/>
                </a:lnTo>
                <a:close/>
              </a:path>
              <a:path w="7619" h="33655">
                <a:moveTo>
                  <a:pt x="6794" y="241"/>
                </a:moveTo>
                <a:lnTo>
                  <a:pt x="6121" y="2438"/>
                </a:lnTo>
                <a:lnTo>
                  <a:pt x="3759" y="11518"/>
                </a:lnTo>
                <a:lnTo>
                  <a:pt x="3429" y="16573"/>
                </a:lnTo>
                <a:lnTo>
                  <a:pt x="6622" y="16573"/>
                </a:lnTo>
                <a:lnTo>
                  <a:pt x="7302" y="14046"/>
                </a:lnTo>
                <a:lnTo>
                  <a:pt x="6794" y="10096"/>
                </a:lnTo>
                <a:lnTo>
                  <a:pt x="6540" y="4368"/>
                </a:lnTo>
                <a:lnTo>
                  <a:pt x="6794" y="24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338090" y="1399189"/>
            <a:ext cx="9525" cy="36195"/>
          </a:xfrm>
          <a:custGeom>
            <a:avLst/>
            <a:gdLst/>
            <a:ahLst/>
            <a:cxnLst/>
            <a:rect l="l" t="t" r="r" b="b"/>
            <a:pathLst>
              <a:path w="9525" h="36194">
                <a:moveTo>
                  <a:pt x="7734" y="165"/>
                </a:moveTo>
                <a:lnTo>
                  <a:pt x="5156" y="6997"/>
                </a:lnTo>
                <a:lnTo>
                  <a:pt x="3505" y="12776"/>
                </a:lnTo>
                <a:lnTo>
                  <a:pt x="419" y="21158"/>
                </a:lnTo>
                <a:lnTo>
                  <a:pt x="0" y="24803"/>
                </a:lnTo>
                <a:lnTo>
                  <a:pt x="1016" y="29514"/>
                </a:lnTo>
                <a:lnTo>
                  <a:pt x="2946" y="32372"/>
                </a:lnTo>
                <a:lnTo>
                  <a:pt x="4610" y="35915"/>
                </a:lnTo>
                <a:lnTo>
                  <a:pt x="4670" y="29514"/>
                </a:lnTo>
                <a:lnTo>
                  <a:pt x="5384" y="24257"/>
                </a:lnTo>
                <a:lnTo>
                  <a:pt x="6819" y="17399"/>
                </a:lnTo>
                <a:lnTo>
                  <a:pt x="4457" y="17399"/>
                </a:lnTo>
                <a:lnTo>
                  <a:pt x="5283" y="11341"/>
                </a:lnTo>
                <a:lnTo>
                  <a:pt x="6261" y="5981"/>
                </a:lnTo>
                <a:lnTo>
                  <a:pt x="7734" y="165"/>
                </a:lnTo>
                <a:close/>
              </a:path>
              <a:path w="9525" h="36194">
                <a:moveTo>
                  <a:pt x="9080" y="0"/>
                </a:moveTo>
                <a:lnTo>
                  <a:pt x="8001" y="3378"/>
                </a:lnTo>
                <a:lnTo>
                  <a:pt x="4800" y="15519"/>
                </a:lnTo>
                <a:lnTo>
                  <a:pt x="4457" y="17399"/>
                </a:lnTo>
                <a:lnTo>
                  <a:pt x="6819" y="17399"/>
                </a:lnTo>
                <a:lnTo>
                  <a:pt x="6997" y="16548"/>
                </a:lnTo>
                <a:lnTo>
                  <a:pt x="8039" y="13944"/>
                </a:lnTo>
                <a:lnTo>
                  <a:pt x="8763" y="8140"/>
                </a:lnTo>
                <a:lnTo>
                  <a:pt x="8915" y="2235"/>
                </a:lnTo>
                <a:lnTo>
                  <a:pt x="90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430670" y="1397904"/>
            <a:ext cx="35560" cy="23495"/>
          </a:xfrm>
          <a:custGeom>
            <a:avLst/>
            <a:gdLst/>
            <a:ahLst/>
            <a:cxnLst/>
            <a:rect l="l" t="t" r="r" b="b"/>
            <a:pathLst>
              <a:path w="35560" h="23494">
                <a:moveTo>
                  <a:pt x="31853" y="10706"/>
                </a:moveTo>
                <a:lnTo>
                  <a:pt x="21234" y="10706"/>
                </a:lnTo>
                <a:lnTo>
                  <a:pt x="18199" y="14731"/>
                </a:lnTo>
                <a:lnTo>
                  <a:pt x="12204" y="17526"/>
                </a:lnTo>
                <a:lnTo>
                  <a:pt x="7937" y="20878"/>
                </a:lnTo>
                <a:lnTo>
                  <a:pt x="9296" y="21310"/>
                </a:lnTo>
                <a:lnTo>
                  <a:pt x="10286" y="21907"/>
                </a:lnTo>
                <a:lnTo>
                  <a:pt x="11810" y="23190"/>
                </a:lnTo>
                <a:lnTo>
                  <a:pt x="14287" y="22047"/>
                </a:lnTo>
                <a:lnTo>
                  <a:pt x="23825" y="16764"/>
                </a:lnTo>
                <a:lnTo>
                  <a:pt x="27533" y="15316"/>
                </a:lnTo>
                <a:lnTo>
                  <a:pt x="31813" y="10782"/>
                </a:lnTo>
                <a:close/>
              </a:path>
              <a:path w="35560" h="23494">
                <a:moveTo>
                  <a:pt x="34670" y="0"/>
                </a:moveTo>
                <a:lnTo>
                  <a:pt x="23938" y="2648"/>
                </a:lnTo>
                <a:lnTo>
                  <a:pt x="15201" y="7881"/>
                </a:lnTo>
                <a:lnTo>
                  <a:pt x="0" y="20574"/>
                </a:lnTo>
                <a:lnTo>
                  <a:pt x="1066" y="20510"/>
                </a:lnTo>
                <a:lnTo>
                  <a:pt x="2476" y="20231"/>
                </a:lnTo>
                <a:lnTo>
                  <a:pt x="4426" y="20231"/>
                </a:lnTo>
                <a:lnTo>
                  <a:pt x="5981" y="19761"/>
                </a:lnTo>
                <a:lnTo>
                  <a:pt x="15011" y="13220"/>
                </a:lnTo>
                <a:lnTo>
                  <a:pt x="21234" y="10706"/>
                </a:lnTo>
                <a:lnTo>
                  <a:pt x="31853" y="10706"/>
                </a:lnTo>
                <a:lnTo>
                  <a:pt x="35013" y="4648"/>
                </a:lnTo>
                <a:lnTo>
                  <a:pt x="34670" y="0"/>
                </a:lnTo>
                <a:close/>
              </a:path>
              <a:path w="35560" h="23494">
                <a:moveTo>
                  <a:pt x="4426" y="20231"/>
                </a:moveTo>
                <a:lnTo>
                  <a:pt x="2476" y="20231"/>
                </a:lnTo>
                <a:lnTo>
                  <a:pt x="4216" y="20294"/>
                </a:lnTo>
                <a:lnTo>
                  <a:pt x="4426" y="2023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440218" y="139582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457" y="0"/>
                </a:moveTo>
                <a:lnTo>
                  <a:pt x="3060" y="1244"/>
                </a:lnTo>
                <a:lnTo>
                  <a:pt x="1574" y="3009"/>
                </a:lnTo>
                <a:lnTo>
                  <a:pt x="38" y="4191"/>
                </a:lnTo>
                <a:lnTo>
                  <a:pt x="114" y="5346"/>
                </a:lnTo>
                <a:lnTo>
                  <a:pt x="0" y="5892"/>
                </a:lnTo>
                <a:lnTo>
                  <a:pt x="1295" y="4368"/>
                </a:lnTo>
                <a:lnTo>
                  <a:pt x="3492" y="1447"/>
                </a:lnTo>
                <a:lnTo>
                  <a:pt x="4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381611" y="1390849"/>
            <a:ext cx="60325" cy="86360"/>
          </a:xfrm>
          <a:custGeom>
            <a:avLst/>
            <a:gdLst/>
            <a:ahLst/>
            <a:cxnLst/>
            <a:rect l="l" t="t" r="r" b="b"/>
            <a:pathLst>
              <a:path w="60325" h="86359">
                <a:moveTo>
                  <a:pt x="27059" y="72199"/>
                </a:moveTo>
                <a:lnTo>
                  <a:pt x="18376" y="72199"/>
                </a:lnTo>
                <a:lnTo>
                  <a:pt x="17987" y="74790"/>
                </a:lnTo>
                <a:lnTo>
                  <a:pt x="17882" y="75691"/>
                </a:lnTo>
                <a:lnTo>
                  <a:pt x="17766" y="78460"/>
                </a:lnTo>
                <a:lnTo>
                  <a:pt x="17640" y="83896"/>
                </a:lnTo>
                <a:lnTo>
                  <a:pt x="21399" y="84061"/>
                </a:lnTo>
                <a:lnTo>
                  <a:pt x="23495" y="86131"/>
                </a:lnTo>
                <a:lnTo>
                  <a:pt x="25869" y="83921"/>
                </a:lnTo>
                <a:lnTo>
                  <a:pt x="29806" y="83680"/>
                </a:lnTo>
                <a:lnTo>
                  <a:pt x="29171" y="78460"/>
                </a:lnTo>
                <a:lnTo>
                  <a:pt x="27059" y="72199"/>
                </a:lnTo>
                <a:close/>
              </a:path>
              <a:path w="60325" h="86359">
                <a:moveTo>
                  <a:pt x="15420" y="68897"/>
                </a:moveTo>
                <a:lnTo>
                  <a:pt x="5930" y="68897"/>
                </a:lnTo>
                <a:lnTo>
                  <a:pt x="6865" y="69037"/>
                </a:lnTo>
                <a:lnTo>
                  <a:pt x="6965" y="69291"/>
                </a:lnTo>
                <a:lnTo>
                  <a:pt x="5970" y="72453"/>
                </a:lnTo>
                <a:lnTo>
                  <a:pt x="4343" y="77292"/>
                </a:lnTo>
                <a:lnTo>
                  <a:pt x="3060" y="82613"/>
                </a:lnTo>
                <a:lnTo>
                  <a:pt x="6311" y="83286"/>
                </a:lnTo>
                <a:lnTo>
                  <a:pt x="8293" y="85724"/>
                </a:lnTo>
                <a:lnTo>
                  <a:pt x="11607" y="84302"/>
                </a:lnTo>
                <a:lnTo>
                  <a:pt x="15458" y="84302"/>
                </a:lnTo>
                <a:lnTo>
                  <a:pt x="16555" y="78612"/>
                </a:lnTo>
                <a:lnTo>
                  <a:pt x="16673" y="76288"/>
                </a:lnTo>
                <a:lnTo>
                  <a:pt x="16737" y="75412"/>
                </a:lnTo>
                <a:lnTo>
                  <a:pt x="17297" y="72262"/>
                </a:lnTo>
                <a:lnTo>
                  <a:pt x="18376" y="72199"/>
                </a:lnTo>
                <a:lnTo>
                  <a:pt x="27059" y="72199"/>
                </a:lnTo>
                <a:lnTo>
                  <a:pt x="26972" y="71907"/>
                </a:lnTo>
                <a:lnTo>
                  <a:pt x="26926" y="71589"/>
                </a:lnTo>
                <a:lnTo>
                  <a:pt x="27724" y="71094"/>
                </a:lnTo>
                <a:lnTo>
                  <a:pt x="41163" y="71094"/>
                </a:lnTo>
                <a:lnTo>
                  <a:pt x="39267" y="69037"/>
                </a:lnTo>
                <a:lnTo>
                  <a:pt x="15875" y="69037"/>
                </a:lnTo>
                <a:lnTo>
                  <a:pt x="15420" y="68897"/>
                </a:lnTo>
                <a:close/>
              </a:path>
              <a:path w="60325" h="86359">
                <a:moveTo>
                  <a:pt x="15458" y="84302"/>
                </a:moveTo>
                <a:lnTo>
                  <a:pt x="11607" y="84302"/>
                </a:lnTo>
                <a:lnTo>
                  <a:pt x="15265" y="85305"/>
                </a:lnTo>
                <a:lnTo>
                  <a:pt x="15458" y="84302"/>
                </a:lnTo>
                <a:close/>
              </a:path>
              <a:path w="60325" h="86359">
                <a:moveTo>
                  <a:pt x="41163" y="71094"/>
                </a:moveTo>
                <a:lnTo>
                  <a:pt x="27724" y="71094"/>
                </a:lnTo>
                <a:lnTo>
                  <a:pt x="28816" y="74066"/>
                </a:lnTo>
                <a:lnTo>
                  <a:pt x="30226" y="78066"/>
                </a:lnTo>
                <a:lnTo>
                  <a:pt x="33159" y="83667"/>
                </a:lnTo>
                <a:lnTo>
                  <a:pt x="36461" y="80962"/>
                </a:lnTo>
                <a:lnTo>
                  <a:pt x="40162" y="80962"/>
                </a:lnTo>
                <a:lnTo>
                  <a:pt x="41097" y="78612"/>
                </a:lnTo>
                <a:lnTo>
                  <a:pt x="44754" y="76288"/>
                </a:lnTo>
                <a:lnTo>
                  <a:pt x="41912" y="71907"/>
                </a:lnTo>
                <a:lnTo>
                  <a:pt x="41163" y="71094"/>
                </a:lnTo>
                <a:close/>
              </a:path>
              <a:path w="60325" h="86359">
                <a:moveTo>
                  <a:pt x="40162" y="80962"/>
                </a:moveTo>
                <a:lnTo>
                  <a:pt x="36461" y="80962"/>
                </a:lnTo>
                <a:lnTo>
                  <a:pt x="40081" y="81165"/>
                </a:lnTo>
                <a:lnTo>
                  <a:pt x="40162" y="80962"/>
                </a:lnTo>
                <a:close/>
              </a:path>
              <a:path w="60325" h="86359">
                <a:moveTo>
                  <a:pt x="3888" y="76365"/>
                </a:moveTo>
                <a:lnTo>
                  <a:pt x="2641" y="76365"/>
                </a:lnTo>
                <a:lnTo>
                  <a:pt x="2120" y="77952"/>
                </a:lnTo>
                <a:lnTo>
                  <a:pt x="1447" y="78714"/>
                </a:lnTo>
                <a:lnTo>
                  <a:pt x="0" y="79222"/>
                </a:lnTo>
                <a:lnTo>
                  <a:pt x="0" y="80340"/>
                </a:lnTo>
                <a:lnTo>
                  <a:pt x="762" y="80238"/>
                </a:lnTo>
                <a:lnTo>
                  <a:pt x="2108" y="79628"/>
                </a:lnTo>
                <a:lnTo>
                  <a:pt x="3771" y="76974"/>
                </a:lnTo>
                <a:lnTo>
                  <a:pt x="3888" y="76365"/>
                </a:lnTo>
                <a:close/>
              </a:path>
              <a:path w="60325" h="86359">
                <a:moveTo>
                  <a:pt x="340" y="66887"/>
                </a:moveTo>
                <a:lnTo>
                  <a:pt x="1409" y="67932"/>
                </a:lnTo>
                <a:lnTo>
                  <a:pt x="787" y="69291"/>
                </a:lnTo>
                <a:lnTo>
                  <a:pt x="245" y="71094"/>
                </a:lnTo>
                <a:lnTo>
                  <a:pt x="97" y="71907"/>
                </a:lnTo>
                <a:lnTo>
                  <a:pt x="0" y="78206"/>
                </a:lnTo>
                <a:lnTo>
                  <a:pt x="1079" y="78143"/>
                </a:lnTo>
                <a:lnTo>
                  <a:pt x="1714" y="77838"/>
                </a:lnTo>
                <a:lnTo>
                  <a:pt x="2641" y="76365"/>
                </a:lnTo>
                <a:lnTo>
                  <a:pt x="3888" y="76365"/>
                </a:lnTo>
                <a:lnTo>
                  <a:pt x="4737" y="71907"/>
                </a:lnTo>
                <a:lnTo>
                  <a:pt x="5930" y="68897"/>
                </a:lnTo>
                <a:lnTo>
                  <a:pt x="15420" y="68897"/>
                </a:lnTo>
                <a:lnTo>
                  <a:pt x="9555" y="67094"/>
                </a:lnTo>
                <a:lnTo>
                  <a:pt x="1511" y="67094"/>
                </a:lnTo>
                <a:lnTo>
                  <a:pt x="340" y="66887"/>
                </a:lnTo>
                <a:close/>
              </a:path>
              <a:path w="60325" h="86359">
                <a:moveTo>
                  <a:pt x="55166" y="65747"/>
                </a:moveTo>
                <a:lnTo>
                  <a:pt x="37998" y="65747"/>
                </a:lnTo>
                <a:lnTo>
                  <a:pt x="38614" y="66370"/>
                </a:lnTo>
                <a:lnTo>
                  <a:pt x="39751" y="67424"/>
                </a:lnTo>
                <a:lnTo>
                  <a:pt x="41605" y="69735"/>
                </a:lnTo>
                <a:lnTo>
                  <a:pt x="47752" y="74790"/>
                </a:lnTo>
                <a:lnTo>
                  <a:pt x="53898" y="70218"/>
                </a:lnTo>
                <a:lnTo>
                  <a:pt x="55524" y="69900"/>
                </a:lnTo>
                <a:lnTo>
                  <a:pt x="55032" y="67398"/>
                </a:lnTo>
                <a:lnTo>
                  <a:pt x="55084" y="66281"/>
                </a:lnTo>
                <a:lnTo>
                  <a:pt x="55166" y="65747"/>
                </a:lnTo>
                <a:close/>
              </a:path>
              <a:path w="60325" h="86359">
                <a:moveTo>
                  <a:pt x="55524" y="0"/>
                </a:moveTo>
                <a:lnTo>
                  <a:pt x="47858" y="8493"/>
                </a:lnTo>
                <a:lnTo>
                  <a:pt x="39435" y="16665"/>
                </a:lnTo>
                <a:lnTo>
                  <a:pt x="31937" y="24470"/>
                </a:lnTo>
                <a:lnTo>
                  <a:pt x="27051" y="31864"/>
                </a:lnTo>
                <a:lnTo>
                  <a:pt x="23025" y="41465"/>
                </a:lnTo>
                <a:lnTo>
                  <a:pt x="33083" y="43497"/>
                </a:lnTo>
                <a:lnTo>
                  <a:pt x="36996" y="57467"/>
                </a:lnTo>
                <a:lnTo>
                  <a:pt x="37067" y="58038"/>
                </a:lnTo>
                <a:lnTo>
                  <a:pt x="32092" y="63690"/>
                </a:lnTo>
                <a:lnTo>
                  <a:pt x="15875" y="69037"/>
                </a:lnTo>
                <a:lnTo>
                  <a:pt x="39267" y="69037"/>
                </a:lnTo>
                <a:lnTo>
                  <a:pt x="37757" y="67398"/>
                </a:lnTo>
                <a:lnTo>
                  <a:pt x="37524" y="66827"/>
                </a:lnTo>
                <a:lnTo>
                  <a:pt x="37432" y="66281"/>
                </a:lnTo>
                <a:lnTo>
                  <a:pt x="37998" y="65747"/>
                </a:lnTo>
                <a:lnTo>
                  <a:pt x="55166" y="65747"/>
                </a:lnTo>
                <a:lnTo>
                  <a:pt x="55664" y="62509"/>
                </a:lnTo>
                <a:lnTo>
                  <a:pt x="49085" y="59220"/>
                </a:lnTo>
                <a:lnTo>
                  <a:pt x="44881" y="58966"/>
                </a:lnTo>
                <a:lnTo>
                  <a:pt x="43776" y="58546"/>
                </a:lnTo>
                <a:lnTo>
                  <a:pt x="43489" y="58038"/>
                </a:lnTo>
                <a:lnTo>
                  <a:pt x="43567" y="57873"/>
                </a:lnTo>
                <a:lnTo>
                  <a:pt x="44119" y="57467"/>
                </a:lnTo>
                <a:lnTo>
                  <a:pt x="54769" y="57467"/>
                </a:lnTo>
                <a:lnTo>
                  <a:pt x="57569" y="57111"/>
                </a:lnTo>
                <a:lnTo>
                  <a:pt x="59029" y="52146"/>
                </a:lnTo>
                <a:lnTo>
                  <a:pt x="60286" y="49707"/>
                </a:lnTo>
                <a:lnTo>
                  <a:pt x="58940" y="48285"/>
                </a:lnTo>
                <a:lnTo>
                  <a:pt x="58041" y="47091"/>
                </a:lnTo>
                <a:lnTo>
                  <a:pt x="42291" y="47091"/>
                </a:lnTo>
                <a:lnTo>
                  <a:pt x="41859" y="46723"/>
                </a:lnTo>
                <a:lnTo>
                  <a:pt x="41844" y="45961"/>
                </a:lnTo>
                <a:lnTo>
                  <a:pt x="52057" y="43840"/>
                </a:lnTo>
                <a:lnTo>
                  <a:pt x="59143" y="39496"/>
                </a:lnTo>
                <a:lnTo>
                  <a:pt x="59158" y="37045"/>
                </a:lnTo>
                <a:lnTo>
                  <a:pt x="38315" y="37045"/>
                </a:lnTo>
                <a:lnTo>
                  <a:pt x="37769" y="36372"/>
                </a:lnTo>
                <a:lnTo>
                  <a:pt x="41694" y="29959"/>
                </a:lnTo>
                <a:lnTo>
                  <a:pt x="47459" y="27089"/>
                </a:lnTo>
                <a:lnTo>
                  <a:pt x="56502" y="17373"/>
                </a:lnTo>
                <a:lnTo>
                  <a:pt x="58077" y="7556"/>
                </a:lnTo>
                <a:lnTo>
                  <a:pt x="55524" y="0"/>
                </a:lnTo>
                <a:close/>
              </a:path>
              <a:path w="60325" h="86359">
                <a:moveTo>
                  <a:pt x="8687" y="66827"/>
                </a:moveTo>
                <a:lnTo>
                  <a:pt x="279" y="66827"/>
                </a:lnTo>
                <a:lnTo>
                  <a:pt x="1511" y="67094"/>
                </a:lnTo>
                <a:lnTo>
                  <a:pt x="9555" y="67094"/>
                </a:lnTo>
                <a:lnTo>
                  <a:pt x="8687" y="66827"/>
                </a:lnTo>
                <a:close/>
              </a:path>
              <a:path w="60325" h="86359">
                <a:moveTo>
                  <a:pt x="0" y="59474"/>
                </a:moveTo>
                <a:lnTo>
                  <a:pt x="0" y="66827"/>
                </a:lnTo>
                <a:lnTo>
                  <a:pt x="340" y="66887"/>
                </a:lnTo>
                <a:lnTo>
                  <a:pt x="8687" y="66827"/>
                </a:lnTo>
                <a:lnTo>
                  <a:pt x="7200" y="66370"/>
                </a:lnTo>
                <a:lnTo>
                  <a:pt x="4378" y="59816"/>
                </a:lnTo>
                <a:lnTo>
                  <a:pt x="1803" y="59816"/>
                </a:lnTo>
                <a:lnTo>
                  <a:pt x="0" y="59474"/>
                </a:lnTo>
                <a:close/>
              </a:path>
              <a:path w="60325" h="86359">
                <a:moveTo>
                  <a:pt x="4241" y="59499"/>
                </a:moveTo>
                <a:lnTo>
                  <a:pt x="2667" y="59588"/>
                </a:lnTo>
                <a:lnTo>
                  <a:pt x="1803" y="59816"/>
                </a:lnTo>
                <a:lnTo>
                  <a:pt x="4378" y="59816"/>
                </a:lnTo>
                <a:lnTo>
                  <a:pt x="4241" y="59499"/>
                </a:lnTo>
                <a:close/>
              </a:path>
              <a:path w="60325" h="86359">
                <a:moveTo>
                  <a:pt x="54769" y="57467"/>
                </a:moveTo>
                <a:lnTo>
                  <a:pt x="44119" y="57467"/>
                </a:lnTo>
                <a:lnTo>
                  <a:pt x="46812" y="57873"/>
                </a:lnTo>
                <a:lnTo>
                  <a:pt x="50177" y="58038"/>
                </a:lnTo>
                <a:lnTo>
                  <a:pt x="54769" y="57467"/>
                </a:lnTo>
                <a:close/>
              </a:path>
              <a:path w="60325" h="86359">
                <a:moveTo>
                  <a:pt x="55651" y="43916"/>
                </a:moveTo>
                <a:lnTo>
                  <a:pt x="48044" y="45415"/>
                </a:lnTo>
                <a:lnTo>
                  <a:pt x="45028" y="45973"/>
                </a:lnTo>
                <a:lnTo>
                  <a:pt x="42291" y="47091"/>
                </a:lnTo>
                <a:lnTo>
                  <a:pt x="58041" y="47091"/>
                </a:lnTo>
                <a:lnTo>
                  <a:pt x="55651" y="43916"/>
                </a:lnTo>
                <a:close/>
              </a:path>
              <a:path w="60325" h="86359">
                <a:moveTo>
                  <a:pt x="53464" y="28785"/>
                </a:moveTo>
                <a:lnTo>
                  <a:pt x="47907" y="29557"/>
                </a:lnTo>
                <a:lnTo>
                  <a:pt x="42774" y="32565"/>
                </a:lnTo>
                <a:lnTo>
                  <a:pt x="38315" y="37045"/>
                </a:lnTo>
                <a:lnTo>
                  <a:pt x="59158" y="37045"/>
                </a:lnTo>
                <a:lnTo>
                  <a:pt x="59194" y="31013"/>
                </a:lnTo>
                <a:lnTo>
                  <a:pt x="53464" y="2878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466897" y="1387224"/>
            <a:ext cx="13335" cy="10160"/>
          </a:xfrm>
          <a:custGeom>
            <a:avLst/>
            <a:gdLst/>
            <a:ahLst/>
            <a:cxnLst/>
            <a:rect l="l" t="t" r="r" b="b"/>
            <a:pathLst>
              <a:path w="13335" h="10159">
                <a:moveTo>
                  <a:pt x="12890" y="0"/>
                </a:moveTo>
                <a:lnTo>
                  <a:pt x="9740" y="1866"/>
                </a:lnTo>
                <a:lnTo>
                  <a:pt x="1828" y="7188"/>
                </a:lnTo>
                <a:lnTo>
                  <a:pt x="0" y="8775"/>
                </a:lnTo>
                <a:lnTo>
                  <a:pt x="419" y="8813"/>
                </a:lnTo>
                <a:lnTo>
                  <a:pt x="1054" y="8966"/>
                </a:lnTo>
                <a:lnTo>
                  <a:pt x="927" y="9956"/>
                </a:lnTo>
                <a:lnTo>
                  <a:pt x="3682" y="7810"/>
                </a:lnTo>
                <a:lnTo>
                  <a:pt x="10312" y="2781"/>
                </a:lnTo>
                <a:lnTo>
                  <a:pt x="128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347296" y="1381044"/>
            <a:ext cx="10160" cy="41275"/>
          </a:xfrm>
          <a:custGeom>
            <a:avLst/>
            <a:gdLst/>
            <a:ahLst/>
            <a:cxnLst/>
            <a:rect l="l" t="t" r="r" b="b"/>
            <a:pathLst>
              <a:path w="10160" h="41275">
                <a:moveTo>
                  <a:pt x="8553" y="0"/>
                </a:moveTo>
                <a:lnTo>
                  <a:pt x="4857" y="7226"/>
                </a:lnTo>
                <a:lnTo>
                  <a:pt x="4159" y="8407"/>
                </a:lnTo>
                <a:lnTo>
                  <a:pt x="1813" y="14254"/>
                </a:lnTo>
                <a:lnTo>
                  <a:pt x="479" y="21753"/>
                </a:lnTo>
                <a:lnTo>
                  <a:pt x="0" y="30862"/>
                </a:lnTo>
                <a:lnTo>
                  <a:pt x="209" y="41109"/>
                </a:lnTo>
                <a:lnTo>
                  <a:pt x="2694" y="30754"/>
                </a:lnTo>
                <a:lnTo>
                  <a:pt x="4688" y="25031"/>
                </a:lnTo>
                <a:lnTo>
                  <a:pt x="1619" y="25031"/>
                </a:lnTo>
                <a:lnTo>
                  <a:pt x="2575" y="20132"/>
                </a:lnTo>
                <a:lnTo>
                  <a:pt x="4586" y="12625"/>
                </a:lnTo>
                <a:lnTo>
                  <a:pt x="6846" y="5063"/>
                </a:lnTo>
                <a:lnTo>
                  <a:pt x="8553" y="0"/>
                </a:lnTo>
                <a:close/>
              </a:path>
              <a:path w="10160" h="41275">
                <a:moveTo>
                  <a:pt x="9975" y="9448"/>
                </a:moveTo>
                <a:lnTo>
                  <a:pt x="6851" y="13309"/>
                </a:lnTo>
                <a:lnTo>
                  <a:pt x="3651" y="18821"/>
                </a:lnTo>
                <a:lnTo>
                  <a:pt x="1619" y="25031"/>
                </a:lnTo>
                <a:lnTo>
                  <a:pt x="4688" y="25031"/>
                </a:lnTo>
                <a:lnTo>
                  <a:pt x="5842" y="21753"/>
                </a:lnTo>
                <a:lnTo>
                  <a:pt x="8471" y="14881"/>
                </a:lnTo>
                <a:lnTo>
                  <a:pt x="9975" y="944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460264" y="1383788"/>
            <a:ext cx="52705" cy="33020"/>
          </a:xfrm>
          <a:custGeom>
            <a:avLst/>
            <a:gdLst/>
            <a:ahLst/>
            <a:cxnLst/>
            <a:rect l="l" t="t" r="r" b="b"/>
            <a:pathLst>
              <a:path w="52705" h="33019">
                <a:moveTo>
                  <a:pt x="47000" y="13563"/>
                </a:moveTo>
                <a:lnTo>
                  <a:pt x="34099" y="13563"/>
                </a:lnTo>
                <a:lnTo>
                  <a:pt x="27322" y="18749"/>
                </a:lnTo>
                <a:lnTo>
                  <a:pt x="19780" y="23733"/>
                </a:lnTo>
                <a:lnTo>
                  <a:pt x="13086" y="27740"/>
                </a:lnTo>
                <a:lnTo>
                  <a:pt x="8851" y="29997"/>
                </a:lnTo>
                <a:lnTo>
                  <a:pt x="10795" y="30988"/>
                </a:lnTo>
                <a:lnTo>
                  <a:pt x="42442" y="17882"/>
                </a:lnTo>
                <a:lnTo>
                  <a:pt x="47000" y="13563"/>
                </a:lnTo>
                <a:close/>
              </a:path>
              <a:path w="52705" h="33019">
                <a:moveTo>
                  <a:pt x="3365" y="24307"/>
                </a:moveTo>
                <a:lnTo>
                  <a:pt x="0" y="29057"/>
                </a:lnTo>
                <a:lnTo>
                  <a:pt x="2628" y="28689"/>
                </a:lnTo>
                <a:lnTo>
                  <a:pt x="4051" y="28689"/>
                </a:lnTo>
                <a:lnTo>
                  <a:pt x="10860" y="24993"/>
                </a:lnTo>
                <a:lnTo>
                  <a:pt x="4089" y="24993"/>
                </a:lnTo>
                <a:lnTo>
                  <a:pt x="3365" y="24307"/>
                </a:lnTo>
                <a:close/>
              </a:path>
              <a:path w="52705" h="33019">
                <a:moveTo>
                  <a:pt x="4051" y="28689"/>
                </a:moveTo>
                <a:lnTo>
                  <a:pt x="2628" y="28689"/>
                </a:lnTo>
                <a:lnTo>
                  <a:pt x="2806" y="28854"/>
                </a:lnTo>
                <a:lnTo>
                  <a:pt x="3911" y="28765"/>
                </a:lnTo>
                <a:lnTo>
                  <a:pt x="4051" y="28689"/>
                </a:lnTo>
                <a:close/>
              </a:path>
              <a:path w="52705" h="33019">
                <a:moveTo>
                  <a:pt x="52412" y="0"/>
                </a:moveTo>
                <a:lnTo>
                  <a:pt x="21247" y="11861"/>
                </a:lnTo>
                <a:lnTo>
                  <a:pt x="12052" y="17246"/>
                </a:lnTo>
                <a:lnTo>
                  <a:pt x="5511" y="21869"/>
                </a:lnTo>
                <a:lnTo>
                  <a:pt x="4089" y="24993"/>
                </a:lnTo>
                <a:lnTo>
                  <a:pt x="10860" y="24993"/>
                </a:lnTo>
                <a:lnTo>
                  <a:pt x="16895" y="21750"/>
                </a:lnTo>
                <a:lnTo>
                  <a:pt x="25969" y="17147"/>
                </a:lnTo>
                <a:lnTo>
                  <a:pt x="34099" y="13563"/>
                </a:lnTo>
                <a:lnTo>
                  <a:pt x="47000" y="13563"/>
                </a:lnTo>
                <a:lnTo>
                  <a:pt x="47594" y="13000"/>
                </a:lnTo>
                <a:lnTo>
                  <a:pt x="51283" y="7119"/>
                </a:lnTo>
                <a:lnTo>
                  <a:pt x="52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336566" y="1380435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18834" y="0"/>
                </a:moveTo>
                <a:lnTo>
                  <a:pt x="0" y="31026"/>
                </a:lnTo>
                <a:lnTo>
                  <a:pt x="419" y="38265"/>
                </a:lnTo>
                <a:lnTo>
                  <a:pt x="762" y="42964"/>
                </a:lnTo>
                <a:lnTo>
                  <a:pt x="3446" y="31796"/>
                </a:lnTo>
                <a:lnTo>
                  <a:pt x="7407" y="20948"/>
                </a:lnTo>
                <a:lnTo>
                  <a:pt x="12563" y="10367"/>
                </a:lnTo>
                <a:lnTo>
                  <a:pt x="1883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357242" y="1380147"/>
            <a:ext cx="14604" cy="45085"/>
          </a:xfrm>
          <a:custGeom>
            <a:avLst/>
            <a:gdLst/>
            <a:ahLst/>
            <a:cxnLst/>
            <a:rect l="l" t="t" r="r" b="b"/>
            <a:pathLst>
              <a:path w="14605" h="45084">
                <a:moveTo>
                  <a:pt x="9488" y="17348"/>
                </a:moveTo>
                <a:lnTo>
                  <a:pt x="6334" y="17348"/>
                </a:lnTo>
                <a:lnTo>
                  <a:pt x="5483" y="23946"/>
                </a:lnTo>
                <a:lnTo>
                  <a:pt x="6030" y="30668"/>
                </a:lnTo>
                <a:lnTo>
                  <a:pt x="7857" y="37598"/>
                </a:lnTo>
                <a:lnTo>
                  <a:pt x="10842" y="44818"/>
                </a:lnTo>
                <a:lnTo>
                  <a:pt x="9273" y="37465"/>
                </a:lnTo>
                <a:lnTo>
                  <a:pt x="8615" y="28659"/>
                </a:lnTo>
                <a:lnTo>
                  <a:pt x="8997" y="19759"/>
                </a:lnTo>
                <a:lnTo>
                  <a:pt x="9488" y="17348"/>
                </a:lnTo>
                <a:close/>
              </a:path>
              <a:path w="14605" h="45084">
                <a:moveTo>
                  <a:pt x="8302" y="0"/>
                </a:moveTo>
                <a:lnTo>
                  <a:pt x="1711" y="6515"/>
                </a:lnTo>
                <a:lnTo>
                  <a:pt x="619" y="9702"/>
                </a:lnTo>
                <a:lnTo>
                  <a:pt x="47" y="17195"/>
                </a:lnTo>
                <a:lnTo>
                  <a:pt x="0" y="25914"/>
                </a:lnTo>
                <a:lnTo>
                  <a:pt x="490" y="34538"/>
                </a:lnTo>
                <a:lnTo>
                  <a:pt x="1533" y="41744"/>
                </a:lnTo>
                <a:lnTo>
                  <a:pt x="1876" y="34175"/>
                </a:lnTo>
                <a:lnTo>
                  <a:pt x="2790" y="22491"/>
                </a:lnTo>
                <a:lnTo>
                  <a:pt x="5922" y="17945"/>
                </a:lnTo>
                <a:lnTo>
                  <a:pt x="2562" y="17945"/>
                </a:lnTo>
                <a:lnTo>
                  <a:pt x="4137" y="11049"/>
                </a:lnTo>
                <a:lnTo>
                  <a:pt x="5927" y="6146"/>
                </a:lnTo>
                <a:lnTo>
                  <a:pt x="8302" y="0"/>
                </a:lnTo>
                <a:close/>
              </a:path>
              <a:path w="14605" h="45084">
                <a:moveTo>
                  <a:pt x="14360" y="5041"/>
                </a:moveTo>
                <a:lnTo>
                  <a:pt x="10499" y="6946"/>
                </a:lnTo>
                <a:lnTo>
                  <a:pt x="4137" y="13728"/>
                </a:lnTo>
                <a:lnTo>
                  <a:pt x="2562" y="17945"/>
                </a:lnTo>
                <a:lnTo>
                  <a:pt x="5922" y="17945"/>
                </a:lnTo>
                <a:lnTo>
                  <a:pt x="6334" y="17348"/>
                </a:lnTo>
                <a:lnTo>
                  <a:pt x="9488" y="17348"/>
                </a:lnTo>
                <a:lnTo>
                  <a:pt x="10550" y="12128"/>
                </a:lnTo>
                <a:lnTo>
                  <a:pt x="11385" y="9702"/>
                </a:lnTo>
                <a:lnTo>
                  <a:pt x="12977" y="6946"/>
                </a:lnTo>
                <a:lnTo>
                  <a:pt x="14360" y="504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391733" y="1378242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16095" y="3818"/>
                </a:moveTo>
                <a:lnTo>
                  <a:pt x="17792" y="10083"/>
                </a:lnTo>
                <a:lnTo>
                  <a:pt x="19113" y="7899"/>
                </a:lnTo>
                <a:lnTo>
                  <a:pt x="18313" y="5308"/>
                </a:lnTo>
                <a:lnTo>
                  <a:pt x="16095" y="3818"/>
                </a:lnTo>
                <a:close/>
              </a:path>
              <a:path w="19685" h="10159">
                <a:moveTo>
                  <a:pt x="15151" y="330"/>
                </a:moveTo>
                <a:lnTo>
                  <a:pt x="11264" y="701"/>
                </a:lnTo>
                <a:lnTo>
                  <a:pt x="11544" y="749"/>
                </a:lnTo>
                <a:lnTo>
                  <a:pt x="16095" y="3818"/>
                </a:lnTo>
                <a:lnTo>
                  <a:pt x="15151" y="330"/>
                </a:lnTo>
                <a:close/>
              </a:path>
              <a:path w="19685" h="10159">
                <a:moveTo>
                  <a:pt x="7175" y="0"/>
                </a:moveTo>
                <a:lnTo>
                  <a:pt x="0" y="1612"/>
                </a:lnTo>
                <a:lnTo>
                  <a:pt x="5308" y="1269"/>
                </a:lnTo>
                <a:lnTo>
                  <a:pt x="11264" y="701"/>
                </a:lnTo>
                <a:lnTo>
                  <a:pt x="717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398301" y="1374449"/>
            <a:ext cx="35560" cy="12065"/>
          </a:xfrm>
          <a:custGeom>
            <a:avLst/>
            <a:gdLst/>
            <a:ahLst/>
            <a:cxnLst/>
            <a:rect l="l" t="t" r="r" b="b"/>
            <a:pathLst>
              <a:path w="35560" h="12065">
                <a:moveTo>
                  <a:pt x="15498" y="2208"/>
                </a:moveTo>
                <a:lnTo>
                  <a:pt x="15824" y="8763"/>
                </a:lnTo>
                <a:lnTo>
                  <a:pt x="26746" y="11696"/>
                </a:lnTo>
                <a:lnTo>
                  <a:pt x="33070" y="10007"/>
                </a:lnTo>
                <a:lnTo>
                  <a:pt x="34345" y="7188"/>
                </a:lnTo>
                <a:lnTo>
                  <a:pt x="28143" y="7188"/>
                </a:lnTo>
                <a:lnTo>
                  <a:pt x="18859" y="4724"/>
                </a:lnTo>
                <a:lnTo>
                  <a:pt x="15498" y="2208"/>
                </a:lnTo>
                <a:close/>
              </a:path>
              <a:path w="35560" h="12065">
                <a:moveTo>
                  <a:pt x="35344" y="4978"/>
                </a:moveTo>
                <a:lnTo>
                  <a:pt x="31800" y="6985"/>
                </a:lnTo>
                <a:lnTo>
                  <a:pt x="28143" y="7188"/>
                </a:lnTo>
                <a:lnTo>
                  <a:pt x="34345" y="7188"/>
                </a:lnTo>
                <a:lnTo>
                  <a:pt x="35344" y="4978"/>
                </a:lnTo>
                <a:close/>
              </a:path>
              <a:path w="35560" h="12065">
                <a:moveTo>
                  <a:pt x="15004" y="1838"/>
                </a:moveTo>
                <a:lnTo>
                  <a:pt x="15498" y="2208"/>
                </a:lnTo>
                <a:lnTo>
                  <a:pt x="15481" y="1854"/>
                </a:lnTo>
                <a:lnTo>
                  <a:pt x="15004" y="1838"/>
                </a:lnTo>
                <a:close/>
              </a:path>
              <a:path w="35560" h="12065">
                <a:moveTo>
                  <a:pt x="2959" y="0"/>
                </a:moveTo>
                <a:lnTo>
                  <a:pt x="0" y="1358"/>
                </a:lnTo>
                <a:lnTo>
                  <a:pt x="15004" y="1838"/>
                </a:lnTo>
                <a:lnTo>
                  <a:pt x="14617" y="1549"/>
                </a:lnTo>
                <a:lnTo>
                  <a:pt x="6769" y="673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352026" y="1371325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14287" y="0"/>
                </a:moveTo>
                <a:lnTo>
                  <a:pt x="12725" y="1447"/>
                </a:lnTo>
                <a:lnTo>
                  <a:pt x="8572" y="4457"/>
                </a:lnTo>
                <a:lnTo>
                  <a:pt x="6769" y="5435"/>
                </a:lnTo>
                <a:lnTo>
                  <a:pt x="4483" y="9601"/>
                </a:lnTo>
                <a:lnTo>
                  <a:pt x="1206" y="19532"/>
                </a:lnTo>
                <a:lnTo>
                  <a:pt x="0" y="25450"/>
                </a:lnTo>
                <a:lnTo>
                  <a:pt x="4483" y="17945"/>
                </a:lnTo>
                <a:lnTo>
                  <a:pt x="9081" y="12217"/>
                </a:lnTo>
                <a:lnTo>
                  <a:pt x="6413" y="12217"/>
                </a:lnTo>
                <a:lnTo>
                  <a:pt x="8407" y="7950"/>
                </a:lnTo>
                <a:lnTo>
                  <a:pt x="12001" y="3378"/>
                </a:lnTo>
                <a:lnTo>
                  <a:pt x="14287" y="0"/>
                </a:lnTo>
                <a:close/>
              </a:path>
              <a:path w="15875" h="26034">
                <a:moveTo>
                  <a:pt x="15290" y="215"/>
                </a:moveTo>
                <a:lnTo>
                  <a:pt x="13398" y="2539"/>
                </a:lnTo>
                <a:lnTo>
                  <a:pt x="8699" y="9817"/>
                </a:lnTo>
                <a:lnTo>
                  <a:pt x="6413" y="12217"/>
                </a:lnTo>
                <a:lnTo>
                  <a:pt x="9081" y="12217"/>
                </a:lnTo>
                <a:lnTo>
                  <a:pt x="10375" y="10604"/>
                </a:lnTo>
                <a:lnTo>
                  <a:pt x="13512" y="7785"/>
                </a:lnTo>
                <a:lnTo>
                  <a:pt x="13423" y="5384"/>
                </a:lnTo>
                <a:lnTo>
                  <a:pt x="15290" y="2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437994" y="1372251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18697" y="17259"/>
                </a:moveTo>
                <a:lnTo>
                  <a:pt x="11379" y="17259"/>
                </a:lnTo>
                <a:lnTo>
                  <a:pt x="9182" y="22898"/>
                </a:lnTo>
                <a:lnTo>
                  <a:pt x="4190" y="28790"/>
                </a:lnTo>
                <a:lnTo>
                  <a:pt x="1981" y="30975"/>
                </a:lnTo>
                <a:lnTo>
                  <a:pt x="1650" y="32943"/>
                </a:lnTo>
                <a:lnTo>
                  <a:pt x="888" y="35229"/>
                </a:lnTo>
                <a:lnTo>
                  <a:pt x="0" y="37503"/>
                </a:lnTo>
                <a:lnTo>
                  <a:pt x="3416" y="34378"/>
                </a:lnTo>
                <a:lnTo>
                  <a:pt x="10998" y="28321"/>
                </a:lnTo>
                <a:lnTo>
                  <a:pt x="13817" y="25374"/>
                </a:lnTo>
                <a:lnTo>
                  <a:pt x="17735" y="19931"/>
                </a:lnTo>
                <a:lnTo>
                  <a:pt x="18697" y="17259"/>
                </a:lnTo>
                <a:close/>
              </a:path>
              <a:path w="20319" h="38100">
                <a:moveTo>
                  <a:pt x="18046" y="0"/>
                </a:moveTo>
                <a:lnTo>
                  <a:pt x="14846" y="6344"/>
                </a:lnTo>
                <a:lnTo>
                  <a:pt x="10498" y="12274"/>
                </a:lnTo>
                <a:lnTo>
                  <a:pt x="5904" y="17280"/>
                </a:lnTo>
                <a:lnTo>
                  <a:pt x="1968" y="20853"/>
                </a:lnTo>
                <a:lnTo>
                  <a:pt x="2298" y="23317"/>
                </a:lnTo>
                <a:lnTo>
                  <a:pt x="2565" y="24930"/>
                </a:lnTo>
                <a:lnTo>
                  <a:pt x="2336" y="26682"/>
                </a:lnTo>
                <a:lnTo>
                  <a:pt x="3390" y="25692"/>
                </a:lnTo>
                <a:lnTo>
                  <a:pt x="7520" y="20853"/>
                </a:lnTo>
                <a:lnTo>
                  <a:pt x="11379" y="17259"/>
                </a:lnTo>
                <a:lnTo>
                  <a:pt x="18697" y="17259"/>
                </a:lnTo>
                <a:lnTo>
                  <a:pt x="20027" y="13563"/>
                </a:lnTo>
                <a:lnTo>
                  <a:pt x="20271" y="6757"/>
                </a:lnTo>
                <a:lnTo>
                  <a:pt x="1804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460847" y="1365163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69" h="18415">
                <a:moveTo>
                  <a:pt x="13792" y="0"/>
                </a:moveTo>
                <a:lnTo>
                  <a:pt x="9347" y="5892"/>
                </a:lnTo>
                <a:lnTo>
                  <a:pt x="1282" y="14833"/>
                </a:lnTo>
                <a:lnTo>
                  <a:pt x="0" y="15849"/>
                </a:lnTo>
                <a:lnTo>
                  <a:pt x="50" y="18072"/>
                </a:lnTo>
                <a:lnTo>
                  <a:pt x="4102" y="13804"/>
                </a:lnTo>
                <a:lnTo>
                  <a:pt x="10883" y="5511"/>
                </a:lnTo>
                <a:lnTo>
                  <a:pt x="137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340189" y="1367444"/>
            <a:ext cx="23495" cy="31750"/>
          </a:xfrm>
          <a:custGeom>
            <a:avLst/>
            <a:gdLst/>
            <a:ahLst/>
            <a:cxnLst/>
            <a:rect l="l" t="t" r="r" b="b"/>
            <a:pathLst>
              <a:path w="23494" h="31750">
                <a:moveTo>
                  <a:pt x="22110" y="0"/>
                </a:moveTo>
                <a:lnTo>
                  <a:pt x="19837" y="1587"/>
                </a:lnTo>
                <a:lnTo>
                  <a:pt x="16154" y="3492"/>
                </a:lnTo>
                <a:lnTo>
                  <a:pt x="13627" y="3987"/>
                </a:lnTo>
                <a:lnTo>
                  <a:pt x="11006" y="7793"/>
                </a:lnTo>
                <a:lnTo>
                  <a:pt x="7008" y="14605"/>
                </a:lnTo>
                <a:lnTo>
                  <a:pt x="2913" y="23025"/>
                </a:lnTo>
                <a:lnTo>
                  <a:pt x="0" y="31661"/>
                </a:lnTo>
                <a:lnTo>
                  <a:pt x="6353" y="22519"/>
                </a:lnTo>
                <a:lnTo>
                  <a:pt x="12488" y="15259"/>
                </a:lnTo>
                <a:lnTo>
                  <a:pt x="15590" y="11468"/>
                </a:lnTo>
                <a:lnTo>
                  <a:pt x="11938" y="11468"/>
                </a:lnTo>
                <a:lnTo>
                  <a:pt x="13373" y="8293"/>
                </a:lnTo>
                <a:lnTo>
                  <a:pt x="20066" y="2616"/>
                </a:lnTo>
                <a:lnTo>
                  <a:pt x="22110" y="0"/>
                </a:lnTo>
                <a:close/>
              </a:path>
              <a:path w="23494" h="31750">
                <a:moveTo>
                  <a:pt x="23139" y="152"/>
                </a:moveTo>
                <a:lnTo>
                  <a:pt x="20688" y="1879"/>
                </a:lnTo>
                <a:lnTo>
                  <a:pt x="13881" y="10236"/>
                </a:lnTo>
                <a:lnTo>
                  <a:pt x="11938" y="11468"/>
                </a:lnTo>
                <a:lnTo>
                  <a:pt x="15590" y="11468"/>
                </a:lnTo>
                <a:lnTo>
                  <a:pt x="18182" y="8293"/>
                </a:lnTo>
                <a:lnTo>
                  <a:pt x="23139" y="15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361805" y="1364425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5" h="29209">
                <a:moveTo>
                  <a:pt x="19799" y="0"/>
                </a:moveTo>
                <a:lnTo>
                  <a:pt x="0" y="28714"/>
                </a:lnTo>
                <a:lnTo>
                  <a:pt x="2920" y="24841"/>
                </a:lnTo>
                <a:lnTo>
                  <a:pt x="6438" y="21501"/>
                </a:lnTo>
                <a:lnTo>
                  <a:pt x="11023" y="19202"/>
                </a:lnTo>
                <a:lnTo>
                  <a:pt x="12434" y="17678"/>
                </a:lnTo>
                <a:lnTo>
                  <a:pt x="7404" y="17678"/>
                </a:lnTo>
                <a:lnTo>
                  <a:pt x="11023" y="11264"/>
                </a:lnTo>
                <a:lnTo>
                  <a:pt x="15963" y="4394"/>
                </a:lnTo>
                <a:lnTo>
                  <a:pt x="19799" y="0"/>
                </a:lnTo>
                <a:close/>
              </a:path>
              <a:path w="27305" h="29209">
                <a:moveTo>
                  <a:pt x="26936" y="3530"/>
                </a:moveTo>
                <a:lnTo>
                  <a:pt x="23304" y="6972"/>
                </a:lnTo>
                <a:lnTo>
                  <a:pt x="13030" y="14401"/>
                </a:lnTo>
                <a:lnTo>
                  <a:pt x="7404" y="17678"/>
                </a:lnTo>
                <a:lnTo>
                  <a:pt x="12434" y="17678"/>
                </a:lnTo>
                <a:lnTo>
                  <a:pt x="13411" y="16624"/>
                </a:lnTo>
                <a:lnTo>
                  <a:pt x="17754" y="13131"/>
                </a:lnTo>
                <a:lnTo>
                  <a:pt x="21043" y="10972"/>
                </a:lnTo>
                <a:lnTo>
                  <a:pt x="22644" y="9410"/>
                </a:lnTo>
                <a:lnTo>
                  <a:pt x="25615" y="5664"/>
                </a:lnTo>
                <a:lnTo>
                  <a:pt x="26936" y="35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359483" y="1360070"/>
            <a:ext cx="17780" cy="15875"/>
          </a:xfrm>
          <a:custGeom>
            <a:avLst/>
            <a:gdLst/>
            <a:ahLst/>
            <a:cxnLst/>
            <a:rect l="l" t="t" r="r" b="b"/>
            <a:pathLst>
              <a:path w="17780" h="15875">
                <a:moveTo>
                  <a:pt x="17297" y="0"/>
                </a:moveTo>
                <a:lnTo>
                  <a:pt x="15214" y="342"/>
                </a:lnTo>
                <a:lnTo>
                  <a:pt x="12064" y="965"/>
                </a:lnTo>
                <a:lnTo>
                  <a:pt x="10058" y="965"/>
                </a:lnTo>
                <a:lnTo>
                  <a:pt x="7416" y="3543"/>
                </a:lnTo>
                <a:lnTo>
                  <a:pt x="3962" y="8775"/>
                </a:lnTo>
                <a:lnTo>
                  <a:pt x="0" y="15595"/>
                </a:lnTo>
                <a:lnTo>
                  <a:pt x="7048" y="11366"/>
                </a:lnTo>
                <a:lnTo>
                  <a:pt x="13919" y="3302"/>
                </a:lnTo>
                <a:lnTo>
                  <a:pt x="172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347370" y="1360808"/>
            <a:ext cx="20955" cy="11430"/>
          </a:xfrm>
          <a:custGeom>
            <a:avLst/>
            <a:gdLst/>
            <a:ahLst/>
            <a:cxnLst/>
            <a:rect l="l" t="t" r="r" b="b"/>
            <a:pathLst>
              <a:path w="20955" h="11430">
                <a:moveTo>
                  <a:pt x="17576" y="0"/>
                </a:moveTo>
                <a:lnTo>
                  <a:pt x="15570" y="3873"/>
                </a:lnTo>
                <a:lnTo>
                  <a:pt x="7772" y="8458"/>
                </a:lnTo>
                <a:lnTo>
                  <a:pt x="0" y="8966"/>
                </a:lnTo>
                <a:lnTo>
                  <a:pt x="8623" y="11023"/>
                </a:lnTo>
                <a:lnTo>
                  <a:pt x="18224" y="5029"/>
                </a:lnTo>
                <a:lnTo>
                  <a:pt x="20662" y="215"/>
                </a:lnTo>
                <a:lnTo>
                  <a:pt x="20040" y="190"/>
                </a:lnTo>
                <a:lnTo>
                  <a:pt x="175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389470" y="1355519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5">
                <a:moveTo>
                  <a:pt x="0" y="0"/>
                </a:moveTo>
                <a:lnTo>
                  <a:pt x="596" y="863"/>
                </a:lnTo>
                <a:lnTo>
                  <a:pt x="2438" y="1689"/>
                </a:lnTo>
                <a:lnTo>
                  <a:pt x="3340" y="1778"/>
                </a:lnTo>
                <a:lnTo>
                  <a:pt x="2006" y="431"/>
                </a:lnTo>
                <a:lnTo>
                  <a:pt x="736" y="11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384421" y="1354100"/>
            <a:ext cx="43180" cy="28575"/>
          </a:xfrm>
          <a:custGeom>
            <a:avLst/>
            <a:gdLst/>
            <a:ahLst/>
            <a:cxnLst/>
            <a:rect l="l" t="t" r="r" b="b"/>
            <a:pathLst>
              <a:path w="43180" h="28575">
                <a:moveTo>
                  <a:pt x="34658" y="0"/>
                </a:moveTo>
                <a:lnTo>
                  <a:pt x="28435" y="330"/>
                </a:lnTo>
                <a:lnTo>
                  <a:pt x="22259" y="8362"/>
                </a:lnTo>
                <a:lnTo>
                  <a:pt x="15722" y="15228"/>
                </a:lnTo>
                <a:lnTo>
                  <a:pt x="8432" y="21288"/>
                </a:lnTo>
                <a:lnTo>
                  <a:pt x="0" y="26898"/>
                </a:lnTo>
                <a:lnTo>
                  <a:pt x="774" y="28346"/>
                </a:lnTo>
                <a:lnTo>
                  <a:pt x="4737" y="25247"/>
                </a:lnTo>
                <a:lnTo>
                  <a:pt x="12598" y="20015"/>
                </a:lnTo>
                <a:lnTo>
                  <a:pt x="19888" y="15506"/>
                </a:lnTo>
                <a:lnTo>
                  <a:pt x="32219" y="14719"/>
                </a:lnTo>
                <a:lnTo>
                  <a:pt x="42397" y="14719"/>
                </a:lnTo>
                <a:lnTo>
                  <a:pt x="42875" y="10972"/>
                </a:lnTo>
                <a:lnTo>
                  <a:pt x="40093" y="4076"/>
                </a:lnTo>
                <a:lnTo>
                  <a:pt x="34658" y="0"/>
                </a:lnTo>
                <a:close/>
              </a:path>
              <a:path w="43180" h="28575">
                <a:moveTo>
                  <a:pt x="42397" y="14719"/>
                </a:moveTo>
                <a:lnTo>
                  <a:pt x="32219" y="14719"/>
                </a:lnTo>
                <a:lnTo>
                  <a:pt x="36715" y="16573"/>
                </a:lnTo>
                <a:lnTo>
                  <a:pt x="39547" y="19342"/>
                </a:lnTo>
                <a:lnTo>
                  <a:pt x="42113" y="16954"/>
                </a:lnTo>
                <a:lnTo>
                  <a:pt x="42397" y="147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454155" y="1353426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5">
                <a:moveTo>
                  <a:pt x="47166" y="24625"/>
                </a:moveTo>
                <a:lnTo>
                  <a:pt x="36664" y="24625"/>
                </a:lnTo>
                <a:lnTo>
                  <a:pt x="30859" y="30807"/>
                </a:lnTo>
                <a:lnTo>
                  <a:pt x="23966" y="36960"/>
                </a:lnTo>
                <a:lnTo>
                  <a:pt x="17600" y="42127"/>
                </a:lnTo>
                <a:lnTo>
                  <a:pt x="13373" y="45351"/>
                </a:lnTo>
                <a:lnTo>
                  <a:pt x="13093" y="47929"/>
                </a:lnTo>
                <a:lnTo>
                  <a:pt x="12179" y="49644"/>
                </a:lnTo>
                <a:lnTo>
                  <a:pt x="19251" y="45303"/>
                </a:lnTo>
                <a:lnTo>
                  <a:pt x="27690" y="40222"/>
                </a:lnTo>
                <a:lnTo>
                  <a:pt x="36480" y="34372"/>
                </a:lnTo>
                <a:lnTo>
                  <a:pt x="44602" y="27724"/>
                </a:lnTo>
                <a:lnTo>
                  <a:pt x="47166" y="24625"/>
                </a:lnTo>
                <a:close/>
              </a:path>
              <a:path w="53975" h="50165">
                <a:moveTo>
                  <a:pt x="51879" y="0"/>
                </a:moveTo>
                <a:lnTo>
                  <a:pt x="44528" y="6239"/>
                </a:lnTo>
                <a:lnTo>
                  <a:pt x="32154" y="17968"/>
                </a:lnTo>
                <a:lnTo>
                  <a:pt x="16673" y="31991"/>
                </a:lnTo>
                <a:lnTo>
                  <a:pt x="0" y="45110"/>
                </a:lnTo>
                <a:lnTo>
                  <a:pt x="3098" y="43891"/>
                </a:lnTo>
                <a:lnTo>
                  <a:pt x="7569" y="42633"/>
                </a:lnTo>
                <a:lnTo>
                  <a:pt x="11010" y="42633"/>
                </a:lnTo>
                <a:lnTo>
                  <a:pt x="14572" y="39987"/>
                </a:lnTo>
                <a:lnTo>
                  <a:pt x="21447" y="34982"/>
                </a:lnTo>
                <a:lnTo>
                  <a:pt x="29516" y="29300"/>
                </a:lnTo>
                <a:lnTo>
                  <a:pt x="36664" y="24625"/>
                </a:lnTo>
                <a:lnTo>
                  <a:pt x="47166" y="24625"/>
                </a:lnTo>
                <a:lnTo>
                  <a:pt x="49409" y="21915"/>
                </a:lnTo>
                <a:lnTo>
                  <a:pt x="52608" y="15057"/>
                </a:lnTo>
                <a:lnTo>
                  <a:pt x="53623" y="7601"/>
                </a:lnTo>
                <a:lnTo>
                  <a:pt x="518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367047" y="1350091"/>
            <a:ext cx="45720" cy="53975"/>
          </a:xfrm>
          <a:custGeom>
            <a:avLst/>
            <a:gdLst/>
            <a:ahLst/>
            <a:cxnLst/>
            <a:rect l="l" t="t" r="r" b="b"/>
            <a:pathLst>
              <a:path w="45719" h="53975">
                <a:moveTo>
                  <a:pt x="42176" y="0"/>
                </a:moveTo>
                <a:lnTo>
                  <a:pt x="14058" y="27787"/>
                </a:lnTo>
                <a:lnTo>
                  <a:pt x="6972" y="32956"/>
                </a:lnTo>
                <a:lnTo>
                  <a:pt x="1905" y="41490"/>
                </a:lnTo>
                <a:lnTo>
                  <a:pt x="0" y="47751"/>
                </a:lnTo>
                <a:lnTo>
                  <a:pt x="482" y="53733"/>
                </a:lnTo>
                <a:lnTo>
                  <a:pt x="3007" y="47018"/>
                </a:lnTo>
                <a:lnTo>
                  <a:pt x="6977" y="39970"/>
                </a:lnTo>
                <a:lnTo>
                  <a:pt x="11982" y="33602"/>
                </a:lnTo>
                <a:lnTo>
                  <a:pt x="17614" y="28930"/>
                </a:lnTo>
                <a:lnTo>
                  <a:pt x="24574" y="24739"/>
                </a:lnTo>
                <a:lnTo>
                  <a:pt x="30962" y="20421"/>
                </a:lnTo>
                <a:lnTo>
                  <a:pt x="38074" y="11341"/>
                </a:lnTo>
                <a:lnTo>
                  <a:pt x="41694" y="7632"/>
                </a:lnTo>
                <a:lnTo>
                  <a:pt x="45554" y="1269"/>
                </a:lnTo>
                <a:lnTo>
                  <a:pt x="421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356258" y="1347961"/>
            <a:ext cx="52069" cy="31750"/>
          </a:xfrm>
          <a:custGeom>
            <a:avLst/>
            <a:gdLst/>
            <a:ahLst/>
            <a:cxnLst/>
            <a:rect l="l" t="t" r="r" b="b"/>
            <a:pathLst>
              <a:path w="52069" h="31750">
                <a:moveTo>
                  <a:pt x="42159" y="12738"/>
                </a:moveTo>
                <a:lnTo>
                  <a:pt x="30149" y="12738"/>
                </a:lnTo>
                <a:lnTo>
                  <a:pt x="24218" y="17830"/>
                </a:lnTo>
                <a:lnTo>
                  <a:pt x="17995" y="26898"/>
                </a:lnTo>
                <a:lnTo>
                  <a:pt x="15481" y="31623"/>
                </a:lnTo>
                <a:lnTo>
                  <a:pt x="20551" y="28469"/>
                </a:lnTo>
                <a:lnTo>
                  <a:pt x="26014" y="24479"/>
                </a:lnTo>
                <a:lnTo>
                  <a:pt x="31291" y="20043"/>
                </a:lnTo>
                <a:lnTo>
                  <a:pt x="35509" y="15849"/>
                </a:lnTo>
                <a:lnTo>
                  <a:pt x="43811" y="15849"/>
                </a:lnTo>
                <a:lnTo>
                  <a:pt x="44145" y="15557"/>
                </a:lnTo>
                <a:lnTo>
                  <a:pt x="45437" y="13576"/>
                </a:lnTo>
                <a:lnTo>
                  <a:pt x="43395" y="13576"/>
                </a:lnTo>
                <a:lnTo>
                  <a:pt x="42159" y="12738"/>
                </a:lnTo>
                <a:close/>
              </a:path>
              <a:path w="52069" h="31750">
                <a:moveTo>
                  <a:pt x="38112" y="10769"/>
                </a:moveTo>
                <a:lnTo>
                  <a:pt x="23660" y="10769"/>
                </a:lnTo>
                <a:lnTo>
                  <a:pt x="17691" y="15024"/>
                </a:lnTo>
                <a:lnTo>
                  <a:pt x="10922" y="22263"/>
                </a:lnTo>
                <a:lnTo>
                  <a:pt x="9918" y="30035"/>
                </a:lnTo>
                <a:lnTo>
                  <a:pt x="14103" y="24696"/>
                </a:lnTo>
                <a:lnTo>
                  <a:pt x="19038" y="20043"/>
                </a:lnTo>
                <a:lnTo>
                  <a:pt x="24472" y="16062"/>
                </a:lnTo>
                <a:lnTo>
                  <a:pt x="30149" y="12738"/>
                </a:lnTo>
                <a:lnTo>
                  <a:pt x="42159" y="12738"/>
                </a:lnTo>
                <a:lnTo>
                  <a:pt x="40360" y="11518"/>
                </a:lnTo>
                <a:lnTo>
                  <a:pt x="38112" y="10769"/>
                </a:lnTo>
                <a:close/>
              </a:path>
              <a:path w="52069" h="31750">
                <a:moveTo>
                  <a:pt x="43811" y="15849"/>
                </a:moveTo>
                <a:lnTo>
                  <a:pt x="35509" y="15849"/>
                </a:lnTo>
                <a:lnTo>
                  <a:pt x="34048" y="19354"/>
                </a:lnTo>
                <a:lnTo>
                  <a:pt x="30937" y="23939"/>
                </a:lnTo>
                <a:lnTo>
                  <a:pt x="27889" y="26809"/>
                </a:lnTo>
                <a:lnTo>
                  <a:pt x="35610" y="23025"/>
                </a:lnTo>
                <a:lnTo>
                  <a:pt x="43811" y="15849"/>
                </a:lnTo>
                <a:close/>
              </a:path>
              <a:path w="52069" h="31750">
                <a:moveTo>
                  <a:pt x="50744" y="3771"/>
                </a:moveTo>
                <a:lnTo>
                  <a:pt x="42214" y="3771"/>
                </a:lnTo>
                <a:lnTo>
                  <a:pt x="47320" y="5778"/>
                </a:lnTo>
                <a:lnTo>
                  <a:pt x="47371" y="8382"/>
                </a:lnTo>
                <a:lnTo>
                  <a:pt x="44462" y="12661"/>
                </a:lnTo>
                <a:lnTo>
                  <a:pt x="43395" y="13576"/>
                </a:lnTo>
                <a:lnTo>
                  <a:pt x="45437" y="13576"/>
                </a:lnTo>
                <a:lnTo>
                  <a:pt x="49116" y="7937"/>
                </a:lnTo>
                <a:lnTo>
                  <a:pt x="49228" y="7734"/>
                </a:lnTo>
                <a:lnTo>
                  <a:pt x="50744" y="3771"/>
                </a:lnTo>
                <a:close/>
              </a:path>
              <a:path w="52069" h="31750">
                <a:moveTo>
                  <a:pt x="2692" y="8572"/>
                </a:moveTo>
                <a:lnTo>
                  <a:pt x="7467" y="12395"/>
                </a:lnTo>
                <a:lnTo>
                  <a:pt x="15633" y="13208"/>
                </a:lnTo>
                <a:lnTo>
                  <a:pt x="23660" y="10769"/>
                </a:lnTo>
                <a:lnTo>
                  <a:pt x="38112" y="10769"/>
                </a:lnTo>
                <a:lnTo>
                  <a:pt x="37388" y="10528"/>
                </a:lnTo>
                <a:lnTo>
                  <a:pt x="34271" y="9626"/>
                </a:lnTo>
                <a:lnTo>
                  <a:pt x="6692" y="9626"/>
                </a:lnTo>
                <a:lnTo>
                  <a:pt x="2692" y="8572"/>
                </a:lnTo>
                <a:close/>
              </a:path>
              <a:path w="52069" h="31750">
                <a:moveTo>
                  <a:pt x="22123" y="7734"/>
                </a:moveTo>
                <a:lnTo>
                  <a:pt x="6692" y="9626"/>
                </a:lnTo>
                <a:lnTo>
                  <a:pt x="34271" y="9626"/>
                </a:lnTo>
                <a:lnTo>
                  <a:pt x="28270" y="7937"/>
                </a:lnTo>
                <a:lnTo>
                  <a:pt x="22123" y="7734"/>
                </a:lnTo>
                <a:close/>
              </a:path>
              <a:path w="52069" h="31750">
                <a:moveTo>
                  <a:pt x="0" y="0"/>
                </a:moveTo>
                <a:lnTo>
                  <a:pt x="25621" y="7310"/>
                </a:lnTo>
                <a:lnTo>
                  <a:pt x="33261" y="6819"/>
                </a:lnTo>
                <a:lnTo>
                  <a:pt x="35839" y="6502"/>
                </a:lnTo>
                <a:lnTo>
                  <a:pt x="42214" y="3771"/>
                </a:lnTo>
                <a:lnTo>
                  <a:pt x="50744" y="3771"/>
                </a:lnTo>
                <a:lnTo>
                  <a:pt x="51308" y="2298"/>
                </a:lnTo>
                <a:lnTo>
                  <a:pt x="51605" y="901"/>
                </a:lnTo>
                <a:lnTo>
                  <a:pt x="4216" y="901"/>
                </a:lnTo>
                <a:lnTo>
                  <a:pt x="3111" y="876"/>
                </a:lnTo>
                <a:lnTo>
                  <a:pt x="1333" y="508"/>
                </a:lnTo>
                <a:lnTo>
                  <a:pt x="0" y="0"/>
                </a:lnTo>
                <a:close/>
              </a:path>
              <a:path w="52069" h="31750">
                <a:moveTo>
                  <a:pt x="50965" y="330"/>
                </a:moveTo>
                <a:lnTo>
                  <a:pt x="14725" y="887"/>
                </a:lnTo>
                <a:lnTo>
                  <a:pt x="4216" y="901"/>
                </a:lnTo>
                <a:lnTo>
                  <a:pt x="51605" y="901"/>
                </a:lnTo>
                <a:lnTo>
                  <a:pt x="51531" y="682"/>
                </a:lnTo>
                <a:lnTo>
                  <a:pt x="50965" y="3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456331" y="1322659"/>
            <a:ext cx="40640" cy="73025"/>
          </a:xfrm>
          <a:custGeom>
            <a:avLst/>
            <a:gdLst/>
            <a:ahLst/>
            <a:cxnLst/>
            <a:rect l="l" t="t" r="r" b="b"/>
            <a:pathLst>
              <a:path w="40639" h="73025">
                <a:moveTo>
                  <a:pt x="36490" y="27889"/>
                </a:moveTo>
                <a:lnTo>
                  <a:pt x="27889" y="27889"/>
                </a:lnTo>
                <a:lnTo>
                  <a:pt x="22987" y="37592"/>
                </a:lnTo>
                <a:lnTo>
                  <a:pt x="16668" y="47532"/>
                </a:lnTo>
                <a:lnTo>
                  <a:pt x="10111" y="56249"/>
                </a:lnTo>
                <a:lnTo>
                  <a:pt x="4495" y="62280"/>
                </a:lnTo>
                <a:lnTo>
                  <a:pt x="3873" y="64985"/>
                </a:lnTo>
                <a:lnTo>
                  <a:pt x="2413" y="69888"/>
                </a:lnTo>
                <a:lnTo>
                  <a:pt x="0" y="72428"/>
                </a:lnTo>
                <a:lnTo>
                  <a:pt x="11992" y="61870"/>
                </a:lnTo>
                <a:lnTo>
                  <a:pt x="23339" y="49222"/>
                </a:lnTo>
                <a:lnTo>
                  <a:pt x="32586" y="36102"/>
                </a:lnTo>
                <a:lnTo>
                  <a:pt x="36490" y="27889"/>
                </a:lnTo>
                <a:close/>
              </a:path>
              <a:path w="40639" h="73025">
                <a:moveTo>
                  <a:pt x="34429" y="0"/>
                </a:moveTo>
                <a:lnTo>
                  <a:pt x="29653" y="9026"/>
                </a:lnTo>
                <a:lnTo>
                  <a:pt x="21516" y="23040"/>
                </a:lnTo>
                <a:lnTo>
                  <a:pt x="11880" y="38108"/>
                </a:lnTo>
                <a:lnTo>
                  <a:pt x="2603" y="50292"/>
                </a:lnTo>
                <a:lnTo>
                  <a:pt x="3390" y="52031"/>
                </a:lnTo>
                <a:lnTo>
                  <a:pt x="4140" y="54571"/>
                </a:lnTo>
                <a:lnTo>
                  <a:pt x="4394" y="57010"/>
                </a:lnTo>
                <a:lnTo>
                  <a:pt x="9826" y="50775"/>
                </a:lnTo>
                <a:lnTo>
                  <a:pt x="21699" y="35287"/>
                </a:lnTo>
                <a:lnTo>
                  <a:pt x="27889" y="27889"/>
                </a:lnTo>
                <a:lnTo>
                  <a:pt x="36490" y="27889"/>
                </a:lnTo>
                <a:lnTo>
                  <a:pt x="38277" y="24130"/>
                </a:lnTo>
                <a:lnTo>
                  <a:pt x="40175" y="14894"/>
                </a:lnTo>
                <a:lnTo>
                  <a:pt x="39720" y="7997"/>
                </a:lnTo>
                <a:lnTo>
                  <a:pt x="37583" y="3134"/>
                </a:lnTo>
                <a:lnTo>
                  <a:pt x="3442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441207" y="1424280"/>
            <a:ext cx="9525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9347" y="0"/>
                </a:moveTo>
                <a:lnTo>
                  <a:pt x="6222" y="800"/>
                </a:lnTo>
                <a:lnTo>
                  <a:pt x="3162" y="1460"/>
                </a:lnTo>
                <a:lnTo>
                  <a:pt x="507" y="2324"/>
                </a:lnTo>
                <a:lnTo>
                  <a:pt x="0" y="3492"/>
                </a:lnTo>
                <a:lnTo>
                  <a:pt x="2400" y="2654"/>
                </a:lnTo>
                <a:lnTo>
                  <a:pt x="6095" y="1651"/>
                </a:lnTo>
                <a:lnTo>
                  <a:pt x="93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416705" y="1413295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6057" y="0"/>
                </a:moveTo>
                <a:lnTo>
                  <a:pt x="5308" y="330"/>
                </a:lnTo>
                <a:lnTo>
                  <a:pt x="0" y="5943"/>
                </a:lnTo>
                <a:lnTo>
                  <a:pt x="469" y="6629"/>
                </a:lnTo>
                <a:lnTo>
                  <a:pt x="5549" y="546"/>
                </a:lnTo>
                <a:lnTo>
                  <a:pt x="60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422244" y="1429576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3733" y="0"/>
                </a:moveTo>
                <a:lnTo>
                  <a:pt x="2971" y="330"/>
                </a:lnTo>
                <a:lnTo>
                  <a:pt x="0" y="2159"/>
                </a:lnTo>
                <a:lnTo>
                  <a:pt x="292" y="2794"/>
                </a:lnTo>
                <a:lnTo>
                  <a:pt x="3225" y="546"/>
                </a:lnTo>
                <a:lnTo>
                  <a:pt x="37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448147" y="1474219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5" h="38100">
                <a:moveTo>
                  <a:pt x="965" y="6692"/>
                </a:moveTo>
                <a:lnTo>
                  <a:pt x="114" y="8661"/>
                </a:lnTo>
                <a:lnTo>
                  <a:pt x="0" y="10045"/>
                </a:lnTo>
                <a:lnTo>
                  <a:pt x="2809" y="13474"/>
                </a:lnTo>
                <a:lnTo>
                  <a:pt x="15509" y="28689"/>
                </a:lnTo>
                <a:lnTo>
                  <a:pt x="19761" y="33667"/>
                </a:lnTo>
                <a:lnTo>
                  <a:pt x="23431" y="37744"/>
                </a:lnTo>
                <a:lnTo>
                  <a:pt x="28168" y="35267"/>
                </a:lnTo>
                <a:lnTo>
                  <a:pt x="31673" y="35217"/>
                </a:lnTo>
                <a:lnTo>
                  <a:pt x="31965" y="31470"/>
                </a:lnTo>
                <a:lnTo>
                  <a:pt x="33477" y="28359"/>
                </a:lnTo>
                <a:lnTo>
                  <a:pt x="29916" y="24396"/>
                </a:lnTo>
                <a:lnTo>
                  <a:pt x="19367" y="24396"/>
                </a:lnTo>
                <a:lnTo>
                  <a:pt x="9742" y="15416"/>
                </a:lnTo>
                <a:lnTo>
                  <a:pt x="4606" y="10496"/>
                </a:lnTo>
                <a:lnTo>
                  <a:pt x="965" y="6692"/>
                </a:lnTo>
                <a:close/>
              </a:path>
              <a:path w="33655" h="38100">
                <a:moveTo>
                  <a:pt x="1536" y="0"/>
                </a:moveTo>
                <a:lnTo>
                  <a:pt x="1790" y="1168"/>
                </a:lnTo>
                <a:lnTo>
                  <a:pt x="1574" y="3149"/>
                </a:lnTo>
                <a:lnTo>
                  <a:pt x="4623" y="6692"/>
                </a:lnTo>
                <a:lnTo>
                  <a:pt x="9618" y="12420"/>
                </a:lnTo>
                <a:lnTo>
                  <a:pt x="15088" y="18880"/>
                </a:lnTo>
                <a:lnTo>
                  <a:pt x="19367" y="24396"/>
                </a:lnTo>
                <a:lnTo>
                  <a:pt x="29916" y="24396"/>
                </a:lnTo>
                <a:lnTo>
                  <a:pt x="25178" y="20091"/>
                </a:lnTo>
                <a:lnTo>
                  <a:pt x="16202" y="12328"/>
                </a:lnTo>
                <a:lnTo>
                  <a:pt x="7001" y="451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448867" y="1469760"/>
            <a:ext cx="46355" cy="29209"/>
          </a:xfrm>
          <a:custGeom>
            <a:avLst/>
            <a:gdLst/>
            <a:ahLst/>
            <a:cxnLst/>
            <a:rect l="l" t="t" r="r" b="b"/>
            <a:pathLst>
              <a:path w="46355" h="29209">
                <a:moveTo>
                  <a:pt x="0" y="1752"/>
                </a:moveTo>
                <a:lnTo>
                  <a:pt x="14866" y="12798"/>
                </a:lnTo>
                <a:lnTo>
                  <a:pt x="24269" y="19576"/>
                </a:lnTo>
                <a:lnTo>
                  <a:pt x="31115" y="23977"/>
                </a:lnTo>
                <a:lnTo>
                  <a:pt x="40055" y="28625"/>
                </a:lnTo>
                <a:lnTo>
                  <a:pt x="42532" y="24892"/>
                </a:lnTo>
                <a:lnTo>
                  <a:pt x="45910" y="23926"/>
                </a:lnTo>
                <a:lnTo>
                  <a:pt x="45059" y="19977"/>
                </a:lnTo>
                <a:lnTo>
                  <a:pt x="44852" y="14198"/>
                </a:lnTo>
                <a:lnTo>
                  <a:pt x="28943" y="14198"/>
                </a:lnTo>
                <a:lnTo>
                  <a:pt x="21973" y="11244"/>
                </a:lnTo>
                <a:lnTo>
                  <a:pt x="14503" y="7327"/>
                </a:lnTo>
                <a:lnTo>
                  <a:pt x="8319" y="3840"/>
                </a:lnTo>
                <a:lnTo>
                  <a:pt x="6178" y="2692"/>
                </a:lnTo>
                <a:lnTo>
                  <a:pt x="2349" y="2692"/>
                </a:lnTo>
                <a:lnTo>
                  <a:pt x="0" y="1752"/>
                </a:lnTo>
                <a:close/>
              </a:path>
              <a:path w="46355" h="29209">
                <a:moveTo>
                  <a:pt x="11518" y="0"/>
                </a:moveTo>
                <a:lnTo>
                  <a:pt x="10261" y="254"/>
                </a:lnTo>
                <a:lnTo>
                  <a:pt x="8902" y="876"/>
                </a:lnTo>
                <a:lnTo>
                  <a:pt x="22199" y="9156"/>
                </a:lnTo>
                <a:lnTo>
                  <a:pt x="28943" y="14198"/>
                </a:lnTo>
                <a:lnTo>
                  <a:pt x="44852" y="14198"/>
                </a:lnTo>
                <a:lnTo>
                  <a:pt x="44831" y="13601"/>
                </a:lnTo>
                <a:lnTo>
                  <a:pt x="30975" y="8140"/>
                </a:lnTo>
                <a:lnTo>
                  <a:pt x="14376" y="1168"/>
                </a:lnTo>
                <a:lnTo>
                  <a:pt x="11518" y="0"/>
                </a:lnTo>
                <a:close/>
              </a:path>
              <a:path w="46355" h="29209">
                <a:moveTo>
                  <a:pt x="5207" y="2171"/>
                </a:moveTo>
                <a:lnTo>
                  <a:pt x="4114" y="2349"/>
                </a:lnTo>
                <a:lnTo>
                  <a:pt x="2349" y="2692"/>
                </a:lnTo>
                <a:lnTo>
                  <a:pt x="6178" y="2692"/>
                </a:lnTo>
                <a:lnTo>
                  <a:pt x="5207" y="217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457863" y="1459490"/>
            <a:ext cx="47625" cy="19685"/>
          </a:xfrm>
          <a:custGeom>
            <a:avLst/>
            <a:gdLst/>
            <a:ahLst/>
            <a:cxnLst/>
            <a:rect l="l" t="t" r="r" b="b"/>
            <a:pathLst>
              <a:path w="47625" h="19684">
                <a:moveTo>
                  <a:pt x="2692" y="6045"/>
                </a:moveTo>
                <a:lnTo>
                  <a:pt x="2859" y="6819"/>
                </a:lnTo>
                <a:lnTo>
                  <a:pt x="2946" y="7950"/>
                </a:lnTo>
                <a:lnTo>
                  <a:pt x="3111" y="8915"/>
                </a:lnTo>
                <a:lnTo>
                  <a:pt x="8815" y="11196"/>
                </a:lnTo>
                <a:lnTo>
                  <a:pt x="16282" y="13603"/>
                </a:lnTo>
                <a:lnTo>
                  <a:pt x="23305" y="15707"/>
                </a:lnTo>
                <a:lnTo>
                  <a:pt x="27673" y="17081"/>
                </a:lnTo>
                <a:lnTo>
                  <a:pt x="33578" y="19316"/>
                </a:lnTo>
                <a:lnTo>
                  <a:pt x="44196" y="18618"/>
                </a:lnTo>
                <a:lnTo>
                  <a:pt x="47332" y="14503"/>
                </a:lnTo>
                <a:lnTo>
                  <a:pt x="45289" y="10248"/>
                </a:lnTo>
                <a:lnTo>
                  <a:pt x="26327" y="10248"/>
                </a:lnTo>
                <a:lnTo>
                  <a:pt x="18173" y="9677"/>
                </a:lnTo>
                <a:lnTo>
                  <a:pt x="2692" y="6045"/>
                </a:lnTo>
                <a:close/>
              </a:path>
              <a:path w="47625" h="19684">
                <a:moveTo>
                  <a:pt x="0" y="0"/>
                </a:moveTo>
                <a:lnTo>
                  <a:pt x="1092" y="673"/>
                </a:lnTo>
                <a:lnTo>
                  <a:pt x="1727" y="1943"/>
                </a:lnTo>
                <a:lnTo>
                  <a:pt x="2197" y="3200"/>
                </a:lnTo>
                <a:lnTo>
                  <a:pt x="3403" y="3835"/>
                </a:lnTo>
                <a:lnTo>
                  <a:pt x="18592" y="6819"/>
                </a:lnTo>
                <a:lnTo>
                  <a:pt x="26327" y="10248"/>
                </a:lnTo>
                <a:lnTo>
                  <a:pt x="45289" y="10248"/>
                </a:lnTo>
                <a:lnTo>
                  <a:pt x="44691" y="9004"/>
                </a:lnTo>
                <a:lnTo>
                  <a:pt x="38303" y="4953"/>
                </a:lnTo>
                <a:lnTo>
                  <a:pt x="33058" y="4356"/>
                </a:lnTo>
                <a:lnTo>
                  <a:pt x="7619" y="89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460297" y="1463614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09">
                <a:moveTo>
                  <a:pt x="0" y="0"/>
                </a:moveTo>
                <a:lnTo>
                  <a:pt x="215" y="1142"/>
                </a:lnTo>
                <a:lnTo>
                  <a:pt x="4000" y="2222"/>
                </a:lnTo>
                <a:lnTo>
                  <a:pt x="7569" y="2527"/>
                </a:lnTo>
                <a:lnTo>
                  <a:pt x="13042" y="3454"/>
                </a:lnTo>
                <a:lnTo>
                  <a:pt x="6642" y="1689"/>
                </a:lnTo>
                <a:lnTo>
                  <a:pt x="303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361929" y="154566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2031" y="0"/>
                </a:moveTo>
                <a:lnTo>
                  <a:pt x="1193" y="0"/>
                </a:lnTo>
                <a:lnTo>
                  <a:pt x="0" y="3327"/>
                </a:lnTo>
                <a:lnTo>
                  <a:pt x="20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378589" y="1539121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546" y="0"/>
                </a:moveTo>
                <a:lnTo>
                  <a:pt x="0" y="850"/>
                </a:lnTo>
                <a:lnTo>
                  <a:pt x="4660" y="2590"/>
                </a:lnTo>
                <a:lnTo>
                  <a:pt x="54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455260" y="1471067"/>
            <a:ext cx="12700" cy="6985"/>
          </a:xfrm>
          <a:custGeom>
            <a:avLst/>
            <a:gdLst/>
            <a:ahLst/>
            <a:cxnLst/>
            <a:rect l="l" t="t" r="r" b="b"/>
            <a:pathLst>
              <a:path w="12700" h="6984">
                <a:moveTo>
                  <a:pt x="1473" y="0"/>
                </a:moveTo>
                <a:lnTo>
                  <a:pt x="0" y="444"/>
                </a:lnTo>
                <a:lnTo>
                  <a:pt x="12103" y="6845"/>
                </a:lnTo>
                <a:lnTo>
                  <a:pt x="14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449343" y="1478414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60" h="11430">
                <a:moveTo>
                  <a:pt x="190" y="0"/>
                </a:moveTo>
                <a:lnTo>
                  <a:pt x="0" y="1511"/>
                </a:lnTo>
                <a:lnTo>
                  <a:pt x="9613" y="11061"/>
                </a:lnTo>
                <a:lnTo>
                  <a:pt x="1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437047" y="1485426"/>
            <a:ext cx="8255" cy="12065"/>
          </a:xfrm>
          <a:custGeom>
            <a:avLst/>
            <a:gdLst/>
            <a:ahLst/>
            <a:cxnLst/>
            <a:rect l="l" t="t" r="r" b="b"/>
            <a:pathLst>
              <a:path w="8255" h="12065">
                <a:moveTo>
                  <a:pt x="152" y="0"/>
                </a:moveTo>
                <a:lnTo>
                  <a:pt x="0" y="1701"/>
                </a:lnTo>
                <a:lnTo>
                  <a:pt x="7899" y="11887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424487" y="1490665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40">
                <a:moveTo>
                  <a:pt x="0" y="0"/>
                </a:moveTo>
                <a:lnTo>
                  <a:pt x="33" y="584"/>
                </a:lnTo>
                <a:lnTo>
                  <a:pt x="128" y="1270"/>
                </a:lnTo>
                <a:lnTo>
                  <a:pt x="5854" y="14617"/>
                </a:lnTo>
                <a:lnTo>
                  <a:pt x="1943" y="1270"/>
                </a:lnTo>
                <a:lnTo>
                  <a:pt x="1270" y="1003"/>
                </a:lnTo>
                <a:lnTo>
                  <a:pt x="635" y="58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409757" y="1495163"/>
            <a:ext cx="2540" cy="12065"/>
          </a:xfrm>
          <a:custGeom>
            <a:avLst/>
            <a:gdLst/>
            <a:ahLst/>
            <a:cxnLst/>
            <a:rect l="l" t="t" r="r" b="b"/>
            <a:pathLst>
              <a:path w="2539" h="12065">
                <a:moveTo>
                  <a:pt x="0" y="0"/>
                </a:moveTo>
                <a:lnTo>
                  <a:pt x="2425" y="11874"/>
                </a:lnTo>
                <a:lnTo>
                  <a:pt x="1676" y="1841"/>
                </a:lnTo>
                <a:lnTo>
                  <a:pt x="1168" y="1536"/>
                </a:lnTo>
                <a:lnTo>
                  <a:pt x="596" y="92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434234" y="1449066"/>
            <a:ext cx="12065" cy="1905"/>
          </a:xfrm>
          <a:custGeom>
            <a:avLst/>
            <a:gdLst/>
            <a:ahLst/>
            <a:cxnLst/>
            <a:rect l="l" t="t" r="r" b="b"/>
            <a:pathLst>
              <a:path w="12064" h="1905">
                <a:moveTo>
                  <a:pt x="2590" y="0"/>
                </a:moveTo>
                <a:lnTo>
                  <a:pt x="1981" y="495"/>
                </a:lnTo>
                <a:lnTo>
                  <a:pt x="0" y="889"/>
                </a:lnTo>
                <a:lnTo>
                  <a:pt x="11937" y="1485"/>
                </a:lnTo>
                <a:lnTo>
                  <a:pt x="3949" y="381"/>
                </a:lnTo>
                <a:lnTo>
                  <a:pt x="25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438234" y="1459655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0" y="0"/>
                </a:moveTo>
                <a:lnTo>
                  <a:pt x="126" y="850"/>
                </a:lnTo>
                <a:lnTo>
                  <a:pt x="5499" y="227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429583" y="1464805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80">
                <a:moveTo>
                  <a:pt x="1320" y="0"/>
                </a:moveTo>
                <a:lnTo>
                  <a:pt x="0" y="203"/>
                </a:lnTo>
                <a:lnTo>
                  <a:pt x="5499" y="4838"/>
                </a:lnTo>
                <a:lnTo>
                  <a:pt x="13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422253" y="1472068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533" y="0"/>
                </a:moveTo>
                <a:lnTo>
                  <a:pt x="0" y="1079"/>
                </a:lnTo>
                <a:lnTo>
                  <a:pt x="3263" y="6096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400489" y="1475301"/>
            <a:ext cx="1270" cy="9525"/>
          </a:xfrm>
          <a:custGeom>
            <a:avLst/>
            <a:gdLst/>
            <a:ahLst/>
            <a:cxnLst/>
            <a:rect l="l" t="t" r="r" b="b"/>
            <a:pathLst>
              <a:path w="1269" h="9525">
                <a:moveTo>
                  <a:pt x="0" y="0"/>
                </a:moveTo>
                <a:lnTo>
                  <a:pt x="927" y="9080"/>
                </a:lnTo>
                <a:lnTo>
                  <a:pt x="1143" y="80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387828" y="1477424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1016" y="0"/>
                </a:moveTo>
                <a:lnTo>
                  <a:pt x="0" y="8280"/>
                </a:lnTo>
                <a:lnTo>
                  <a:pt x="2211" y="762"/>
                </a:lnTo>
                <a:lnTo>
                  <a:pt x="1600" y="762"/>
                </a:lnTo>
                <a:lnTo>
                  <a:pt x="1016" y="0"/>
                </a:lnTo>
                <a:close/>
              </a:path>
              <a:path w="2539" h="8890">
                <a:moveTo>
                  <a:pt x="2286" y="508"/>
                </a:moveTo>
                <a:lnTo>
                  <a:pt x="1600" y="762"/>
                </a:lnTo>
                <a:lnTo>
                  <a:pt x="2211" y="762"/>
                </a:lnTo>
                <a:lnTo>
                  <a:pt x="2286" y="5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381633" y="145841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2857"/>
                </a:moveTo>
                <a:lnTo>
                  <a:pt x="279" y="2095"/>
                </a:lnTo>
                <a:lnTo>
                  <a:pt x="647" y="228"/>
                </a:lnTo>
                <a:lnTo>
                  <a:pt x="0" y="0"/>
                </a:lnTo>
                <a:lnTo>
                  <a:pt x="0" y="285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161893" y="1385650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9683" y="15205"/>
                </a:moveTo>
                <a:lnTo>
                  <a:pt x="11847" y="17043"/>
                </a:lnTo>
                <a:lnTo>
                  <a:pt x="17437" y="20599"/>
                </a:lnTo>
                <a:lnTo>
                  <a:pt x="11518" y="16154"/>
                </a:lnTo>
                <a:lnTo>
                  <a:pt x="9683" y="15205"/>
                </a:lnTo>
                <a:close/>
              </a:path>
              <a:path w="22860" h="20955">
                <a:moveTo>
                  <a:pt x="3540" y="8811"/>
                </a:moveTo>
                <a:lnTo>
                  <a:pt x="4470" y="12509"/>
                </a:lnTo>
                <a:lnTo>
                  <a:pt x="9683" y="15205"/>
                </a:lnTo>
                <a:lnTo>
                  <a:pt x="6099" y="12161"/>
                </a:lnTo>
                <a:lnTo>
                  <a:pt x="3540" y="8811"/>
                </a:lnTo>
                <a:close/>
              </a:path>
              <a:path w="22860" h="20955">
                <a:moveTo>
                  <a:pt x="0" y="0"/>
                </a:moveTo>
                <a:lnTo>
                  <a:pt x="1660" y="6349"/>
                </a:lnTo>
                <a:lnTo>
                  <a:pt x="3540" y="8811"/>
                </a:lnTo>
                <a:lnTo>
                  <a:pt x="1816" y="1955"/>
                </a:lnTo>
                <a:lnTo>
                  <a:pt x="10719" y="1955"/>
                </a:lnTo>
                <a:lnTo>
                  <a:pt x="6997" y="508"/>
                </a:lnTo>
                <a:lnTo>
                  <a:pt x="0" y="0"/>
                </a:lnTo>
                <a:close/>
              </a:path>
              <a:path w="22860" h="20955">
                <a:moveTo>
                  <a:pt x="10719" y="1955"/>
                </a:moveTo>
                <a:lnTo>
                  <a:pt x="1816" y="1955"/>
                </a:lnTo>
                <a:lnTo>
                  <a:pt x="7797" y="2451"/>
                </a:lnTo>
                <a:lnTo>
                  <a:pt x="18796" y="6311"/>
                </a:lnTo>
                <a:lnTo>
                  <a:pt x="22669" y="8597"/>
                </a:lnTo>
                <a:lnTo>
                  <a:pt x="17119" y="4445"/>
                </a:lnTo>
                <a:lnTo>
                  <a:pt x="10719" y="19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166810" y="1356245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5" h="29209">
                <a:moveTo>
                  <a:pt x="457" y="0"/>
                </a:moveTo>
                <a:lnTo>
                  <a:pt x="0" y="8766"/>
                </a:lnTo>
                <a:lnTo>
                  <a:pt x="3113" y="16991"/>
                </a:lnTo>
                <a:lnTo>
                  <a:pt x="8095" y="23965"/>
                </a:lnTo>
                <a:lnTo>
                  <a:pt x="13246" y="28981"/>
                </a:lnTo>
                <a:lnTo>
                  <a:pt x="9844" y="24882"/>
                </a:lnTo>
                <a:lnTo>
                  <a:pt x="5654" y="18851"/>
                </a:lnTo>
                <a:lnTo>
                  <a:pt x="2327" y="11341"/>
                </a:lnTo>
                <a:lnTo>
                  <a:pt x="1511" y="2806"/>
                </a:lnTo>
                <a:lnTo>
                  <a:pt x="3958" y="2806"/>
                </a:lnTo>
                <a:lnTo>
                  <a:pt x="457" y="0"/>
                </a:lnTo>
                <a:close/>
              </a:path>
              <a:path w="20955" h="29209">
                <a:moveTo>
                  <a:pt x="3958" y="2806"/>
                </a:moveTo>
                <a:lnTo>
                  <a:pt x="1511" y="2806"/>
                </a:lnTo>
                <a:lnTo>
                  <a:pt x="6896" y="6007"/>
                </a:lnTo>
                <a:lnTo>
                  <a:pt x="15214" y="14668"/>
                </a:lnTo>
                <a:lnTo>
                  <a:pt x="20396" y="18389"/>
                </a:lnTo>
                <a:lnTo>
                  <a:pt x="10003" y="8394"/>
                </a:lnTo>
                <a:lnTo>
                  <a:pt x="4224" y="3019"/>
                </a:lnTo>
                <a:lnTo>
                  <a:pt x="3958" y="28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158551" y="1407200"/>
            <a:ext cx="21590" cy="17145"/>
          </a:xfrm>
          <a:custGeom>
            <a:avLst/>
            <a:gdLst/>
            <a:ahLst/>
            <a:cxnLst/>
            <a:rect l="l" t="t" r="r" b="b"/>
            <a:pathLst>
              <a:path w="21589" h="17144">
                <a:moveTo>
                  <a:pt x="12678" y="13774"/>
                </a:moveTo>
                <a:lnTo>
                  <a:pt x="13246" y="14287"/>
                </a:lnTo>
                <a:lnTo>
                  <a:pt x="20066" y="17081"/>
                </a:lnTo>
                <a:lnTo>
                  <a:pt x="12678" y="13774"/>
                </a:lnTo>
                <a:close/>
              </a:path>
              <a:path w="21589" h="17144">
                <a:moveTo>
                  <a:pt x="6908" y="0"/>
                </a:moveTo>
                <a:lnTo>
                  <a:pt x="0" y="927"/>
                </a:lnTo>
                <a:lnTo>
                  <a:pt x="2011" y="4813"/>
                </a:lnTo>
                <a:lnTo>
                  <a:pt x="6256" y="9304"/>
                </a:lnTo>
                <a:lnTo>
                  <a:pt x="12389" y="13644"/>
                </a:lnTo>
                <a:lnTo>
                  <a:pt x="12678" y="13774"/>
                </a:lnTo>
                <a:lnTo>
                  <a:pt x="4673" y="6540"/>
                </a:lnTo>
                <a:lnTo>
                  <a:pt x="2806" y="2324"/>
                </a:lnTo>
                <a:lnTo>
                  <a:pt x="11455" y="1993"/>
                </a:lnTo>
                <a:lnTo>
                  <a:pt x="13846" y="1993"/>
                </a:lnTo>
                <a:lnTo>
                  <a:pt x="6908" y="0"/>
                </a:lnTo>
                <a:close/>
              </a:path>
              <a:path w="21589" h="17144">
                <a:moveTo>
                  <a:pt x="13846" y="1993"/>
                </a:moveTo>
                <a:lnTo>
                  <a:pt x="11455" y="1993"/>
                </a:lnTo>
                <a:lnTo>
                  <a:pt x="14452" y="3606"/>
                </a:lnTo>
                <a:lnTo>
                  <a:pt x="21120" y="5029"/>
                </a:lnTo>
                <a:lnTo>
                  <a:pt x="16675" y="2806"/>
                </a:lnTo>
                <a:lnTo>
                  <a:pt x="13846" y="19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162780" y="1448306"/>
            <a:ext cx="21590" cy="13335"/>
          </a:xfrm>
          <a:custGeom>
            <a:avLst/>
            <a:gdLst/>
            <a:ahLst/>
            <a:cxnLst/>
            <a:rect l="l" t="t" r="r" b="b"/>
            <a:pathLst>
              <a:path w="21589" h="13334">
                <a:moveTo>
                  <a:pt x="12445" y="0"/>
                </a:moveTo>
                <a:lnTo>
                  <a:pt x="3949" y="2031"/>
                </a:lnTo>
                <a:lnTo>
                  <a:pt x="0" y="5981"/>
                </a:lnTo>
                <a:lnTo>
                  <a:pt x="2616" y="10680"/>
                </a:lnTo>
                <a:lnTo>
                  <a:pt x="11506" y="13055"/>
                </a:lnTo>
                <a:lnTo>
                  <a:pt x="21374" y="12293"/>
                </a:lnTo>
                <a:lnTo>
                  <a:pt x="15659" y="12115"/>
                </a:lnTo>
                <a:lnTo>
                  <a:pt x="4787" y="10591"/>
                </a:lnTo>
                <a:lnTo>
                  <a:pt x="2616" y="6146"/>
                </a:lnTo>
                <a:lnTo>
                  <a:pt x="5384" y="3035"/>
                </a:lnTo>
                <a:lnTo>
                  <a:pt x="12293" y="749"/>
                </a:lnTo>
                <a:lnTo>
                  <a:pt x="17500" y="165"/>
                </a:lnTo>
                <a:lnTo>
                  <a:pt x="1244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159533" y="1428822"/>
            <a:ext cx="21590" cy="14604"/>
          </a:xfrm>
          <a:custGeom>
            <a:avLst/>
            <a:gdLst/>
            <a:ahLst/>
            <a:cxnLst/>
            <a:rect l="l" t="t" r="r" b="b"/>
            <a:pathLst>
              <a:path w="21589" h="14605">
                <a:moveTo>
                  <a:pt x="5270" y="0"/>
                </a:moveTo>
                <a:lnTo>
                  <a:pt x="0" y="2590"/>
                </a:lnTo>
                <a:lnTo>
                  <a:pt x="2108" y="8674"/>
                </a:lnTo>
                <a:lnTo>
                  <a:pt x="13931" y="13703"/>
                </a:lnTo>
                <a:lnTo>
                  <a:pt x="20726" y="14414"/>
                </a:lnTo>
                <a:lnTo>
                  <a:pt x="12344" y="12052"/>
                </a:lnTo>
                <a:lnTo>
                  <a:pt x="4927" y="7111"/>
                </a:lnTo>
                <a:lnTo>
                  <a:pt x="3086" y="3581"/>
                </a:lnTo>
                <a:lnTo>
                  <a:pt x="8458" y="1396"/>
                </a:lnTo>
                <a:lnTo>
                  <a:pt x="19498" y="1396"/>
                </a:lnTo>
                <a:lnTo>
                  <a:pt x="17208" y="482"/>
                </a:lnTo>
                <a:lnTo>
                  <a:pt x="5270" y="0"/>
                </a:lnTo>
                <a:close/>
              </a:path>
              <a:path w="21589" h="14605">
                <a:moveTo>
                  <a:pt x="19498" y="1396"/>
                </a:moveTo>
                <a:lnTo>
                  <a:pt x="8458" y="1396"/>
                </a:lnTo>
                <a:lnTo>
                  <a:pt x="15684" y="1765"/>
                </a:lnTo>
                <a:lnTo>
                  <a:pt x="21310" y="2120"/>
                </a:lnTo>
                <a:lnTo>
                  <a:pt x="19498" y="13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169080" y="1465082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13995" y="0"/>
                </a:moveTo>
                <a:lnTo>
                  <a:pt x="9169" y="330"/>
                </a:lnTo>
                <a:lnTo>
                  <a:pt x="3111" y="3162"/>
                </a:lnTo>
                <a:lnTo>
                  <a:pt x="0" y="8623"/>
                </a:lnTo>
                <a:lnTo>
                  <a:pt x="5232" y="12649"/>
                </a:lnTo>
                <a:lnTo>
                  <a:pt x="13042" y="11988"/>
                </a:lnTo>
                <a:lnTo>
                  <a:pt x="13246" y="11912"/>
                </a:lnTo>
                <a:lnTo>
                  <a:pt x="7416" y="11912"/>
                </a:lnTo>
                <a:lnTo>
                  <a:pt x="2286" y="8128"/>
                </a:lnTo>
                <a:lnTo>
                  <a:pt x="4635" y="4343"/>
                </a:lnTo>
                <a:lnTo>
                  <a:pt x="9359" y="927"/>
                </a:lnTo>
                <a:lnTo>
                  <a:pt x="13995" y="0"/>
                </a:lnTo>
                <a:close/>
              </a:path>
              <a:path w="17780" h="12700">
                <a:moveTo>
                  <a:pt x="17767" y="10223"/>
                </a:moveTo>
                <a:lnTo>
                  <a:pt x="13982" y="10896"/>
                </a:lnTo>
                <a:lnTo>
                  <a:pt x="7416" y="11912"/>
                </a:lnTo>
                <a:lnTo>
                  <a:pt x="13246" y="11912"/>
                </a:lnTo>
                <a:lnTo>
                  <a:pt x="17767" y="10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301652" y="1426771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4">
                <a:moveTo>
                  <a:pt x="5219" y="0"/>
                </a:moveTo>
                <a:lnTo>
                  <a:pt x="2857" y="2679"/>
                </a:lnTo>
                <a:lnTo>
                  <a:pt x="2273" y="4292"/>
                </a:lnTo>
                <a:lnTo>
                  <a:pt x="0" y="6819"/>
                </a:lnTo>
                <a:lnTo>
                  <a:pt x="3035" y="4800"/>
                </a:lnTo>
                <a:lnTo>
                  <a:pt x="4381" y="2362"/>
                </a:lnTo>
                <a:lnTo>
                  <a:pt x="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278153" y="1437116"/>
            <a:ext cx="8255" cy="8890"/>
          </a:xfrm>
          <a:custGeom>
            <a:avLst/>
            <a:gdLst/>
            <a:ahLst/>
            <a:cxnLst/>
            <a:rect l="l" t="t" r="r" b="b"/>
            <a:pathLst>
              <a:path w="8255" h="8890">
                <a:moveTo>
                  <a:pt x="1398" y="0"/>
                </a:moveTo>
                <a:lnTo>
                  <a:pt x="52" y="2159"/>
                </a:lnTo>
                <a:lnTo>
                  <a:pt x="0" y="2540"/>
                </a:lnTo>
                <a:lnTo>
                  <a:pt x="2198" y="7785"/>
                </a:lnTo>
                <a:lnTo>
                  <a:pt x="6110" y="8851"/>
                </a:lnTo>
                <a:lnTo>
                  <a:pt x="3367" y="6858"/>
                </a:lnTo>
                <a:lnTo>
                  <a:pt x="2414" y="3378"/>
                </a:lnTo>
                <a:lnTo>
                  <a:pt x="2389" y="2019"/>
                </a:lnTo>
                <a:lnTo>
                  <a:pt x="5179" y="2019"/>
                </a:lnTo>
                <a:lnTo>
                  <a:pt x="2782" y="1016"/>
                </a:lnTo>
                <a:lnTo>
                  <a:pt x="1398" y="0"/>
                </a:lnTo>
                <a:close/>
              </a:path>
              <a:path w="8255" h="8890">
                <a:moveTo>
                  <a:pt x="5179" y="2019"/>
                </a:moveTo>
                <a:lnTo>
                  <a:pt x="2389" y="2019"/>
                </a:lnTo>
                <a:lnTo>
                  <a:pt x="4027" y="2540"/>
                </a:lnTo>
                <a:lnTo>
                  <a:pt x="5551" y="2806"/>
                </a:lnTo>
                <a:lnTo>
                  <a:pt x="7420" y="2159"/>
                </a:lnTo>
                <a:lnTo>
                  <a:pt x="5513" y="2159"/>
                </a:lnTo>
                <a:lnTo>
                  <a:pt x="5179" y="2019"/>
                </a:lnTo>
                <a:close/>
              </a:path>
              <a:path w="8255" h="8890">
                <a:moveTo>
                  <a:pt x="7786" y="2032"/>
                </a:moveTo>
                <a:lnTo>
                  <a:pt x="5513" y="2159"/>
                </a:lnTo>
                <a:lnTo>
                  <a:pt x="7420" y="2159"/>
                </a:lnTo>
                <a:lnTo>
                  <a:pt x="7786" y="20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252226" y="1364181"/>
            <a:ext cx="5080" cy="4445"/>
          </a:xfrm>
          <a:custGeom>
            <a:avLst/>
            <a:gdLst/>
            <a:ahLst/>
            <a:cxnLst/>
            <a:rect l="l" t="t" r="r" b="b"/>
            <a:pathLst>
              <a:path w="5080" h="4444">
                <a:moveTo>
                  <a:pt x="4470" y="0"/>
                </a:moveTo>
                <a:lnTo>
                  <a:pt x="939" y="952"/>
                </a:lnTo>
                <a:lnTo>
                  <a:pt x="457" y="2705"/>
                </a:lnTo>
                <a:lnTo>
                  <a:pt x="0" y="3835"/>
                </a:lnTo>
                <a:lnTo>
                  <a:pt x="1524" y="3352"/>
                </a:lnTo>
                <a:lnTo>
                  <a:pt x="2794" y="3022"/>
                </a:lnTo>
                <a:lnTo>
                  <a:pt x="4521" y="2997"/>
                </a:lnTo>
                <a:lnTo>
                  <a:pt x="4619" y="2146"/>
                </a:lnTo>
                <a:lnTo>
                  <a:pt x="3390" y="2146"/>
                </a:lnTo>
                <a:lnTo>
                  <a:pt x="3162" y="1892"/>
                </a:lnTo>
                <a:lnTo>
                  <a:pt x="4470" y="0"/>
                </a:lnTo>
                <a:close/>
              </a:path>
              <a:path w="5080" h="4444">
                <a:moveTo>
                  <a:pt x="4724" y="1701"/>
                </a:moveTo>
                <a:lnTo>
                  <a:pt x="3390" y="2146"/>
                </a:lnTo>
                <a:lnTo>
                  <a:pt x="4619" y="2146"/>
                </a:lnTo>
                <a:lnTo>
                  <a:pt x="4724" y="17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177666" y="1325734"/>
            <a:ext cx="15875" cy="37465"/>
          </a:xfrm>
          <a:custGeom>
            <a:avLst/>
            <a:gdLst/>
            <a:ahLst/>
            <a:cxnLst/>
            <a:rect l="l" t="t" r="r" b="b"/>
            <a:pathLst>
              <a:path w="15875" h="37465">
                <a:moveTo>
                  <a:pt x="3803" y="0"/>
                </a:moveTo>
                <a:lnTo>
                  <a:pt x="0" y="8395"/>
                </a:lnTo>
                <a:lnTo>
                  <a:pt x="1367" y="18964"/>
                </a:lnTo>
                <a:lnTo>
                  <a:pt x="5555" y="29414"/>
                </a:lnTo>
                <a:lnTo>
                  <a:pt x="10217" y="37452"/>
                </a:lnTo>
                <a:lnTo>
                  <a:pt x="6725" y="29414"/>
                </a:lnTo>
                <a:lnTo>
                  <a:pt x="3265" y="20205"/>
                </a:lnTo>
                <a:lnTo>
                  <a:pt x="1535" y="10795"/>
                </a:lnTo>
                <a:lnTo>
                  <a:pt x="3524" y="2921"/>
                </a:lnTo>
                <a:lnTo>
                  <a:pt x="5492" y="2921"/>
                </a:lnTo>
                <a:lnTo>
                  <a:pt x="5264" y="2489"/>
                </a:lnTo>
                <a:lnTo>
                  <a:pt x="3803" y="0"/>
                </a:lnTo>
                <a:close/>
              </a:path>
              <a:path w="15875" h="37465">
                <a:moveTo>
                  <a:pt x="5492" y="2921"/>
                </a:moveTo>
                <a:lnTo>
                  <a:pt x="3524" y="2921"/>
                </a:lnTo>
                <a:lnTo>
                  <a:pt x="5607" y="6705"/>
                </a:lnTo>
                <a:lnTo>
                  <a:pt x="11500" y="15570"/>
                </a:lnTo>
                <a:lnTo>
                  <a:pt x="15843" y="21132"/>
                </a:lnTo>
                <a:lnTo>
                  <a:pt x="11754" y="14795"/>
                </a:lnTo>
                <a:lnTo>
                  <a:pt x="5492" y="29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215382" y="1375770"/>
            <a:ext cx="10160" cy="24765"/>
          </a:xfrm>
          <a:custGeom>
            <a:avLst/>
            <a:gdLst/>
            <a:ahLst/>
            <a:cxnLst/>
            <a:rect l="l" t="t" r="r" b="b"/>
            <a:pathLst>
              <a:path w="10160" h="24765">
                <a:moveTo>
                  <a:pt x="5103" y="19224"/>
                </a:moveTo>
                <a:lnTo>
                  <a:pt x="5738" y="20472"/>
                </a:lnTo>
                <a:lnTo>
                  <a:pt x="10068" y="24536"/>
                </a:lnTo>
                <a:lnTo>
                  <a:pt x="5103" y="19224"/>
                </a:lnTo>
                <a:close/>
              </a:path>
              <a:path w="10160" h="24765">
                <a:moveTo>
                  <a:pt x="779" y="10716"/>
                </a:moveTo>
                <a:lnTo>
                  <a:pt x="973" y="11877"/>
                </a:lnTo>
                <a:lnTo>
                  <a:pt x="4338" y="18405"/>
                </a:lnTo>
                <a:lnTo>
                  <a:pt x="5103" y="19224"/>
                </a:lnTo>
                <a:lnTo>
                  <a:pt x="779" y="10716"/>
                </a:lnTo>
                <a:close/>
              </a:path>
              <a:path w="10160" h="24765">
                <a:moveTo>
                  <a:pt x="476" y="8912"/>
                </a:moveTo>
                <a:lnTo>
                  <a:pt x="289" y="9753"/>
                </a:lnTo>
                <a:lnTo>
                  <a:pt x="779" y="10716"/>
                </a:lnTo>
                <a:lnTo>
                  <a:pt x="476" y="8912"/>
                </a:lnTo>
                <a:close/>
              </a:path>
              <a:path w="10160" h="24765">
                <a:moveTo>
                  <a:pt x="3191" y="4267"/>
                </a:moveTo>
                <a:lnTo>
                  <a:pt x="1508" y="4267"/>
                </a:lnTo>
                <a:lnTo>
                  <a:pt x="2004" y="5130"/>
                </a:lnTo>
                <a:lnTo>
                  <a:pt x="4772" y="7950"/>
                </a:lnTo>
                <a:lnTo>
                  <a:pt x="6944" y="9321"/>
                </a:lnTo>
                <a:lnTo>
                  <a:pt x="4429" y="6248"/>
                </a:lnTo>
                <a:lnTo>
                  <a:pt x="3191" y="4267"/>
                </a:lnTo>
                <a:close/>
              </a:path>
              <a:path w="10160" h="24765">
                <a:moveTo>
                  <a:pt x="1089" y="0"/>
                </a:moveTo>
                <a:lnTo>
                  <a:pt x="0" y="5130"/>
                </a:lnTo>
                <a:lnTo>
                  <a:pt x="30" y="6248"/>
                </a:lnTo>
                <a:lnTo>
                  <a:pt x="476" y="8912"/>
                </a:lnTo>
                <a:lnTo>
                  <a:pt x="1508" y="4267"/>
                </a:lnTo>
                <a:lnTo>
                  <a:pt x="3191" y="4267"/>
                </a:lnTo>
                <a:lnTo>
                  <a:pt x="2715" y="3505"/>
                </a:lnTo>
                <a:lnTo>
                  <a:pt x="108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209168" y="139986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079" y="0"/>
                </a:moveTo>
                <a:lnTo>
                  <a:pt x="129" y="0"/>
                </a:lnTo>
                <a:lnTo>
                  <a:pt x="18" y="1511"/>
                </a:lnTo>
                <a:lnTo>
                  <a:pt x="0" y="3657"/>
                </a:lnTo>
                <a:lnTo>
                  <a:pt x="3660" y="10007"/>
                </a:lnTo>
                <a:lnTo>
                  <a:pt x="8879" y="13373"/>
                </a:lnTo>
                <a:lnTo>
                  <a:pt x="5857" y="10172"/>
                </a:lnTo>
                <a:lnTo>
                  <a:pt x="2491" y="4445"/>
                </a:lnTo>
                <a:lnTo>
                  <a:pt x="1894" y="1511"/>
                </a:lnTo>
                <a:lnTo>
                  <a:pt x="7412" y="1511"/>
                </a:lnTo>
                <a:lnTo>
                  <a:pt x="4079" y="0"/>
                </a:lnTo>
                <a:close/>
              </a:path>
              <a:path w="13969" h="13969">
                <a:moveTo>
                  <a:pt x="7412" y="1511"/>
                </a:moveTo>
                <a:lnTo>
                  <a:pt x="1894" y="1511"/>
                </a:lnTo>
                <a:lnTo>
                  <a:pt x="6670" y="2146"/>
                </a:lnTo>
                <a:lnTo>
                  <a:pt x="10327" y="3657"/>
                </a:lnTo>
                <a:lnTo>
                  <a:pt x="13743" y="5664"/>
                </a:lnTo>
                <a:lnTo>
                  <a:pt x="12397" y="3771"/>
                </a:lnTo>
                <a:lnTo>
                  <a:pt x="7412" y="1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203605" y="1414992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4648" y="0"/>
                </a:moveTo>
                <a:lnTo>
                  <a:pt x="0" y="3149"/>
                </a:lnTo>
                <a:lnTo>
                  <a:pt x="1079" y="7950"/>
                </a:lnTo>
                <a:lnTo>
                  <a:pt x="5651" y="11518"/>
                </a:lnTo>
                <a:lnTo>
                  <a:pt x="9905" y="12509"/>
                </a:lnTo>
                <a:lnTo>
                  <a:pt x="7061" y="11112"/>
                </a:lnTo>
                <a:lnTo>
                  <a:pt x="2641" y="7734"/>
                </a:lnTo>
                <a:lnTo>
                  <a:pt x="1879" y="3695"/>
                </a:lnTo>
                <a:lnTo>
                  <a:pt x="6464" y="1625"/>
                </a:lnTo>
                <a:lnTo>
                  <a:pt x="10740" y="1625"/>
                </a:lnTo>
                <a:lnTo>
                  <a:pt x="9969" y="1219"/>
                </a:lnTo>
                <a:lnTo>
                  <a:pt x="4648" y="0"/>
                </a:lnTo>
                <a:close/>
              </a:path>
              <a:path w="13335" h="12700">
                <a:moveTo>
                  <a:pt x="10740" y="1625"/>
                </a:moveTo>
                <a:lnTo>
                  <a:pt x="6464" y="1625"/>
                </a:lnTo>
                <a:lnTo>
                  <a:pt x="9563" y="1892"/>
                </a:lnTo>
                <a:lnTo>
                  <a:pt x="13271" y="2959"/>
                </a:lnTo>
                <a:lnTo>
                  <a:pt x="10740" y="16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233258" y="1420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6997" y="0"/>
                </a:moveTo>
                <a:lnTo>
                  <a:pt x="2781" y="825"/>
                </a:lnTo>
                <a:lnTo>
                  <a:pt x="406" y="2298"/>
                </a:lnTo>
                <a:lnTo>
                  <a:pt x="0" y="5029"/>
                </a:lnTo>
                <a:lnTo>
                  <a:pt x="2717" y="9842"/>
                </a:lnTo>
                <a:lnTo>
                  <a:pt x="5968" y="11366"/>
                </a:lnTo>
                <a:lnTo>
                  <a:pt x="3721" y="9359"/>
                </a:lnTo>
                <a:lnTo>
                  <a:pt x="1904" y="5892"/>
                </a:lnTo>
                <a:lnTo>
                  <a:pt x="2082" y="3111"/>
                </a:lnTo>
                <a:lnTo>
                  <a:pt x="4203" y="1663"/>
                </a:lnTo>
                <a:lnTo>
                  <a:pt x="7861" y="1396"/>
                </a:lnTo>
                <a:lnTo>
                  <a:pt x="9727" y="1396"/>
                </a:lnTo>
                <a:lnTo>
                  <a:pt x="6997" y="0"/>
                </a:lnTo>
                <a:close/>
              </a:path>
              <a:path w="11430" h="11430">
                <a:moveTo>
                  <a:pt x="9727" y="1396"/>
                </a:moveTo>
                <a:lnTo>
                  <a:pt x="7861" y="1396"/>
                </a:lnTo>
                <a:lnTo>
                  <a:pt x="11315" y="2209"/>
                </a:lnTo>
                <a:lnTo>
                  <a:pt x="9727" y="13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234425" y="1394381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19">
                <a:moveTo>
                  <a:pt x="1739" y="0"/>
                </a:moveTo>
                <a:lnTo>
                  <a:pt x="0" y="7581"/>
                </a:lnTo>
                <a:lnTo>
                  <a:pt x="2768" y="15278"/>
                </a:lnTo>
                <a:lnTo>
                  <a:pt x="8305" y="20027"/>
                </a:lnTo>
                <a:lnTo>
                  <a:pt x="6654" y="18580"/>
                </a:lnTo>
                <a:lnTo>
                  <a:pt x="1981" y="9423"/>
                </a:lnTo>
                <a:lnTo>
                  <a:pt x="2997" y="3390"/>
                </a:lnTo>
                <a:lnTo>
                  <a:pt x="4699" y="3390"/>
                </a:lnTo>
                <a:lnTo>
                  <a:pt x="3721" y="2425"/>
                </a:lnTo>
                <a:lnTo>
                  <a:pt x="1739" y="0"/>
                </a:lnTo>
                <a:close/>
              </a:path>
              <a:path w="10794" h="20319">
                <a:moveTo>
                  <a:pt x="4699" y="3390"/>
                </a:moveTo>
                <a:lnTo>
                  <a:pt x="2997" y="3390"/>
                </a:lnTo>
                <a:lnTo>
                  <a:pt x="5067" y="5537"/>
                </a:lnTo>
                <a:lnTo>
                  <a:pt x="7594" y="7264"/>
                </a:lnTo>
                <a:lnTo>
                  <a:pt x="10375" y="9080"/>
                </a:lnTo>
                <a:lnTo>
                  <a:pt x="8343" y="6985"/>
                </a:lnTo>
                <a:lnTo>
                  <a:pt x="4699" y="33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244149" y="1407906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0" y="0"/>
                </a:moveTo>
                <a:lnTo>
                  <a:pt x="2324" y="4064"/>
                </a:lnTo>
                <a:lnTo>
                  <a:pt x="10960" y="12763"/>
                </a:lnTo>
                <a:lnTo>
                  <a:pt x="12255" y="12433"/>
                </a:lnTo>
                <a:lnTo>
                  <a:pt x="12141" y="10934"/>
                </a:lnTo>
                <a:lnTo>
                  <a:pt x="5181" y="288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241795" y="1426936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0"/>
                </a:moveTo>
                <a:lnTo>
                  <a:pt x="3441" y="2654"/>
                </a:lnTo>
                <a:lnTo>
                  <a:pt x="6184" y="5092"/>
                </a:lnTo>
                <a:lnTo>
                  <a:pt x="8001" y="6108"/>
                </a:lnTo>
                <a:lnTo>
                  <a:pt x="9055" y="5689"/>
                </a:lnTo>
                <a:lnTo>
                  <a:pt x="9105" y="4800"/>
                </a:lnTo>
                <a:lnTo>
                  <a:pt x="8966" y="4381"/>
                </a:lnTo>
                <a:lnTo>
                  <a:pt x="7772" y="3441"/>
                </a:lnTo>
                <a:lnTo>
                  <a:pt x="4775" y="147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204454" y="143158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30">
                <a:moveTo>
                  <a:pt x="8318" y="0"/>
                </a:moveTo>
                <a:lnTo>
                  <a:pt x="2171" y="1701"/>
                </a:lnTo>
                <a:lnTo>
                  <a:pt x="0" y="4991"/>
                </a:lnTo>
                <a:lnTo>
                  <a:pt x="1473" y="8623"/>
                </a:lnTo>
                <a:lnTo>
                  <a:pt x="5651" y="11087"/>
                </a:lnTo>
                <a:lnTo>
                  <a:pt x="9778" y="11315"/>
                </a:lnTo>
                <a:lnTo>
                  <a:pt x="6845" y="10629"/>
                </a:lnTo>
                <a:lnTo>
                  <a:pt x="3060" y="8305"/>
                </a:lnTo>
                <a:lnTo>
                  <a:pt x="1790" y="5257"/>
                </a:lnTo>
                <a:lnTo>
                  <a:pt x="3581" y="2743"/>
                </a:lnTo>
                <a:lnTo>
                  <a:pt x="7175" y="1257"/>
                </a:lnTo>
                <a:lnTo>
                  <a:pt x="11841" y="1257"/>
                </a:lnTo>
                <a:lnTo>
                  <a:pt x="8318" y="0"/>
                </a:lnTo>
                <a:close/>
              </a:path>
              <a:path w="12700" h="11430">
                <a:moveTo>
                  <a:pt x="11841" y="1257"/>
                </a:moveTo>
                <a:lnTo>
                  <a:pt x="7175" y="1257"/>
                </a:lnTo>
                <a:lnTo>
                  <a:pt x="12445" y="1473"/>
                </a:lnTo>
                <a:lnTo>
                  <a:pt x="11841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232409" y="1435855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4635" y="0"/>
                </a:moveTo>
                <a:lnTo>
                  <a:pt x="1727" y="2603"/>
                </a:lnTo>
                <a:lnTo>
                  <a:pt x="0" y="4838"/>
                </a:lnTo>
                <a:lnTo>
                  <a:pt x="965" y="7899"/>
                </a:lnTo>
                <a:lnTo>
                  <a:pt x="2882" y="10744"/>
                </a:lnTo>
                <a:lnTo>
                  <a:pt x="6413" y="11442"/>
                </a:lnTo>
                <a:lnTo>
                  <a:pt x="3733" y="10033"/>
                </a:lnTo>
                <a:lnTo>
                  <a:pt x="2590" y="7023"/>
                </a:lnTo>
                <a:lnTo>
                  <a:pt x="1638" y="4914"/>
                </a:lnTo>
                <a:lnTo>
                  <a:pt x="3352" y="2997"/>
                </a:lnTo>
                <a:lnTo>
                  <a:pt x="5816" y="1155"/>
                </a:lnTo>
                <a:lnTo>
                  <a:pt x="9359" y="1092"/>
                </a:lnTo>
                <a:lnTo>
                  <a:pt x="463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275351" y="1626147"/>
            <a:ext cx="14604" cy="19050"/>
          </a:xfrm>
          <a:custGeom>
            <a:avLst/>
            <a:gdLst/>
            <a:ahLst/>
            <a:cxnLst/>
            <a:rect l="l" t="t" r="r" b="b"/>
            <a:pathLst>
              <a:path w="14605" h="19050">
                <a:moveTo>
                  <a:pt x="7112" y="1574"/>
                </a:moveTo>
                <a:lnTo>
                  <a:pt x="4559" y="1574"/>
                </a:lnTo>
                <a:lnTo>
                  <a:pt x="5918" y="1993"/>
                </a:lnTo>
                <a:lnTo>
                  <a:pt x="4648" y="7861"/>
                </a:lnTo>
                <a:lnTo>
                  <a:pt x="6451" y="16789"/>
                </a:lnTo>
                <a:lnTo>
                  <a:pt x="14224" y="18808"/>
                </a:lnTo>
                <a:lnTo>
                  <a:pt x="6451" y="15417"/>
                </a:lnTo>
                <a:lnTo>
                  <a:pt x="6599" y="7861"/>
                </a:lnTo>
                <a:lnTo>
                  <a:pt x="6705" y="4622"/>
                </a:lnTo>
                <a:lnTo>
                  <a:pt x="7112" y="1574"/>
                </a:lnTo>
                <a:close/>
              </a:path>
              <a:path w="14605" h="19050">
                <a:moveTo>
                  <a:pt x="3733" y="0"/>
                </a:moveTo>
                <a:lnTo>
                  <a:pt x="1168" y="1993"/>
                </a:lnTo>
                <a:lnTo>
                  <a:pt x="0" y="4622"/>
                </a:lnTo>
                <a:lnTo>
                  <a:pt x="1993" y="2730"/>
                </a:lnTo>
                <a:lnTo>
                  <a:pt x="4559" y="1574"/>
                </a:lnTo>
                <a:lnTo>
                  <a:pt x="7112" y="1574"/>
                </a:lnTo>
                <a:lnTo>
                  <a:pt x="7188" y="1003"/>
                </a:lnTo>
                <a:lnTo>
                  <a:pt x="373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268959" y="1620605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5">
                <a:moveTo>
                  <a:pt x="11175" y="0"/>
                </a:moveTo>
                <a:lnTo>
                  <a:pt x="4190" y="977"/>
                </a:lnTo>
                <a:lnTo>
                  <a:pt x="0" y="5702"/>
                </a:lnTo>
                <a:lnTo>
                  <a:pt x="2438" y="12966"/>
                </a:lnTo>
                <a:lnTo>
                  <a:pt x="2451" y="9271"/>
                </a:lnTo>
                <a:lnTo>
                  <a:pt x="2908" y="2540"/>
                </a:lnTo>
                <a:lnTo>
                  <a:pt x="1117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278164" y="1612900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6248" y="0"/>
                </a:moveTo>
                <a:lnTo>
                  <a:pt x="2692" y="101"/>
                </a:lnTo>
                <a:lnTo>
                  <a:pt x="1117" y="368"/>
                </a:lnTo>
                <a:lnTo>
                  <a:pt x="0" y="368"/>
                </a:lnTo>
                <a:lnTo>
                  <a:pt x="342" y="482"/>
                </a:lnTo>
                <a:lnTo>
                  <a:pt x="419" y="1397"/>
                </a:lnTo>
                <a:lnTo>
                  <a:pt x="3111" y="1130"/>
                </a:lnTo>
                <a:lnTo>
                  <a:pt x="62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268498" y="1606896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2730" y="0"/>
                </a:moveTo>
                <a:lnTo>
                  <a:pt x="0" y="4838"/>
                </a:lnTo>
                <a:lnTo>
                  <a:pt x="4191" y="9296"/>
                </a:lnTo>
                <a:lnTo>
                  <a:pt x="8483" y="9029"/>
                </a:lnTo>
                <a:lnTo>
                  <a:pt x="3733" y="7112"/>
                </a:lnTo>
                <a:lnTo>
                  <a:pt x="2641" y="3187"/>
                </a:lnTo>
                <a:lnTo>
                  <a:pt x="27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309651" y="1598058"/>
            <a:ext cx="15875" cy="50165"/>
          </a:xfrm>
          <a:custGeom>
            <a:avLst/>
            <a:gdLst/>
            <a:ahLst/>
            <a:cxnLst/>
            <a:rect l="l" t="t" r="r" b="b"/>
            <a:pathLst>
              <a:path w="15875" h="50164">
                <a:moveTo>
                  <a:pt x="1713" y="41709"/>
                </a:moveTo>
                <a:lnTo>
                  <a:pt x="3035" y="45808"/>
                </a:lnTo>
                <a:lnTo>
                  <a:pt x="8255" y="49606"/>
                </a:lnTo>
                <a:lnTo>
                  <a:pt x="4455" y="46506"/>
                </a:lnTo>
                <a:lnTo>
                  <a:pt x="1713" y="41709"/>
                </a:lnTo>
                <a:close/>
              </a:path>
              <a:path w="15875" h="50164">
                <a:moveTo>
                  <a:pt x="1453" y="40906"/>
                </a:moveTo>
                <a:lnTo>
                  <a:pt x="1563" y="41448"/>
                </a:lnTo>
                <a:lnTo>
                  <a:pt x="1713" y="41709"/>
                </a:lnTo>
                <a:lnTo>
                  <a:pt x="1453" y="40906"/>
                </a:lnTo>
                <a:close/>
              </a:path>
              <a:path w="15875" h="50164">
                <a:moveTo>
                  <a:pt x="283" y="35126"/>
                </a:moveTo>
                <a:lnTo>
                  <a:pt x="0" y="36398"/>
                </a:lnTo>
                <a:lnTo>
                  <a:pt x="1453" y="40906"/>
                </a:lnTo>
                <a:lnTo>
                  <a:pt x="283" y="35126"/>
                </a:lnTo>
                <a:close/>
              </a:path>
              <a:path w="15875" h="50164">
                <a:moveTo>
                  <a:pt x="15303" y="0"/>
                </a:moveTo>
                <a:lnTo>
                  <a:pt x="198" y="34706"/>
                </a:lnTo>
                <a:lnTo>
                  <a:pt x="283" y="35126"/>
                </a:lnTo>
                <a:lnTo>
                  <a:pt x="2095" y="27012"/>
                </a:lnTo>
                <a:lnTo>
                  <a:pt x="4696" y="19377"/>
                </a:lnTo>
                <a:lnTo>
                  <a:pt x="8380" y="12182"/>
                </a:lnTo>
                <a:lnTo>
                  <a:pt x="12223" y="5649"/>
                </a:lnTo>
                <a:lnTo>
                  <a:pt x="153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284554" y="1592691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5" h="48894">
                <a:moveTo>
                  <a:pt x="5398" y="47230"/>
                </a:moveTo>
                <a:lnTo>
                  <a:pt x="7366" y="48272"/>
                </a:lnTo>
                <a:lnTo>
                  <a:pt x="10001" y="47472"/>
                </a:lnTo>
                <a:lnTo>
                  <a:pt x="8686" y="47472"/>
                </a:lnTo>
                <a:lnTo>
                  <a:pt x="5398" y="47230"/>
                </a:lnTo>
                <a:close/>
              </a:path>
              <a:path w="32385" h="48894">
                <a:moveTo>
                  <a:pt x="11633" y="46977"/>
                </a:moveTo>
                <a:lnTo>
                  <a:pt x="8686" y="47472"/>
                </a:lnTo>
                <a:lnTo>
                  <a:pt x="10001" y="47472"/>
                </a:lnTo>
                <a:lnTo>
                  <a:pt x="11633" y="46977"/>
                </a:lnTo>
                <a:close/>
              </a:path>
              <a:path w="32385" h="48894">
                <a:moveTo>
                  <a:pt x="2501" y="43691"/>
                </a:moveTo>
                <a:lnTo>
                  <a:pt x="2819" y="47040"/>
                </a:lnTo>
                <a:lnTo>
                  <a:pt x="5398" y="47230"/>
                </a:lnTo>
                <a:lnTo>
                  <a:pt x="3937" y="46456"/>
                </a:lnTo>
                <a:lnTo>
                  <a:pt x="2501" y="43691"/>
                </a:lnTo>
                <a:close/>
              </a:path>
              <a:path w="32385" h="48894">
                <a:moveTo>
                  <a:pt x="32232" y="0"/>
                </a:moveTo>
                <a:lnTo>
                  <a:pt x="24777" y="4635"/>
                </a:lnTo>
                <a:lnTo>
                  <a:pt x="18465" y="7289"/>
                </a:lnTo>
                <a:lnTo>
                  <a:pt x="12687" y="11239"/>
                </a:lnTo>
                <a:lnTo>
                  <a:pt x="5643" y="17971"/>
                </a:lnTo>
                <a:lnTo>
                  <a:pt x="1304" y="26185"/>
                </a:lnTo>
                <a:lnTo>
                  <a:pt x="0" y="34826"/>
                </a:lnTo>
                <a:lnTo>
                  <a:pt x="2057" y="42837"/>
                </a:lnTo>
                <a:lnTo>
                  <a:pt x="2501" y="43691"/>
                </a:lnTo>
                <a:lnTo>
                  <a:pt x="1778" y="36080"/>
                </a:lnTo>
                <a:lnTo>
                  <a:pt x="2759" y="26506"/>
                </a:lnTo>
                <a:lnTo>
                  <a:pt x="27876" y="3835"/>
                </a:lnTo>
                <a:lnTo>
                  <a:pt x="322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294225" y="1621031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0" y="0"/>
                </a:moveTo>
                <a:lnTo>
                  <a:pt x="1917" y="4191"/>
                </a:lnTo>
                <a:lnTo>
                  <a:pt x="8128" y="5842"/>
                </a:lnTo>
                <a:lnTo>
                  <a:pt x="9979" y="3632"/>
                </a:lnTo>
                <a:lnTo>
                  <a:pt x="7493" y="3632"/>
                </a:lnTo>
                <a:lnTo>
                  <a:pt x="2108" y="2743"/>
                </a:lnTo>
                <a:lnTo>
                  <a:pt x="0" y="0"/>
                </a:lnTo>
                <a:close/>
              </a:path>
              <a:path w="11430" h="6350">
                <a:moveTo>
                  <a:pt x="10947" y="2476"/>
                </a:moveTo>
                <a:lnTo>
                  <a:pt x="7493" y="3632"/>
                </a:lnTo>
                <a:lnTo>
                  <a:pt x="9979" y="3632"/>
                </a:lnTo>
                <a:lnTo>
                  <a:pt x="10947" y="24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179515" y="1481912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4">
                <a:moveTo>
                  <a:pt x="7213" y="0"/>
                </a:moveTo>
                <a:lnTo>
                  <a:pt x="1397" y="3289"/>
                </a:lnTo>
                <a:lnTo>
                  <a:pt x="838" y="6096"/>
                </a:lnTo>
                <a:lnTo>
                  <a:pt x="0" y="10896"/>
                </a:lnTo>
                <a:lnTo>
                  <a:pt x="4699" y="11684"/>
                </a:lnTo>
                <a:lnTo>
                  <a:pt x="5791" y="13144"/>
                </a:lnTo>
                <a:lnTo>
                  <a:pt x="8584" y="12090"/>
                </a:lnTo>
                <a:lnTo>
                  <a:pt x="7035" y="12090"/>
                </a:lnTo>
                <a:lnTo>
                  <a:pt x="5080" y="10109"/>
                </a:lnTo>
                <a:lnTo>
                  <a:pt x="1524" y="9626"/>
                </a:lnTo>
                <a:lnTo>
                  <a:pt x="2438" y="7112"/>
                </a:lnTo>
                <a:lnTo>
                  <a:pt x="2438" y="2781"/>
                </a:lnTo>
                <a:lnTo>
                  <a:pt x="7213" y="0"/>
                </a:lnTo>
                <a:close/>
              </a:path>
              <a:path w="11430" h="13334">
                <a:moveTo>
                  <a:pt x="11074" y="11150"/>
                </a:moveTo>
                <a:lnTo>
                  <a:pt x="7035" y="12090"/>
                </a:lnTo>
                <a:lnTo>
                  <a:pt x="8584" y="12090"/>
                </a:lnTo>
                <a:lnTo>
                  <a:pt x="11074" y="111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192803" y="1497647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8180" y="10655"/>
                </a:moveTo>
                <a:lnTo>
                  <a:pt x="5334" y="10655"/>
                </a:lnTo>
                <a:lnTo>
                  <a:pt x="8572" y="12801"/>
                </a:lnTo>
                <a:lnTo>
                  <a:pt x="9807" y="10998"/>
                </a:lnTo>
                <a:lnTo>
                  <a:pt x="8928" y="10998"/>
                </a:lnTo>
                <a:lnTo>
                  <a:pt x="8180" y="10655"/>
                </a:lnTo>
                <a:close/>
              </a:path>
              <a:path w="12700" h="13334">
                <a:moveTo>
                  <a:pt x="12407" y="7200"/>
                </a:moveTo>
                <a:lnTo>
                  <a:pt x="8928" y="10998"/>
                </a:lnTo>
                <a:lnTo>
                  <a:pt x="9807" y="10998"/>
                </a:lnTo>
                <a:lnTo>
                  <a:pt x="12407" y="7200"/>
                </a:lnTo>
                <a:close/>
              </a:path>
              <a:path w="12700" h="13334">
                <a:moveTo>
                  <a:pt x="5003" y="0"/>
                </a:moveTo>
                <a:lnTo>
                  <a:pt x="0" y="4038"/>
                </a:lnTo>
                <a:lnTo>
                  <a:pt x="635" y="5270"/>
                </a:lnTo>
                <a:lnTo>
                  <a:pt x="1168" y="10744"/>
                </a:lnTo>
                <a:lnTo>
                  <a:pt x="5334" y="10655"/>
                </a:lnTo>
                <a:lnTo>
                  <a:pt x="8180" y="10655"/>
                </a:lnTo>
                <a:lnTo>
                  <a:pt x="6159" y="9728"/>
                </a:lnTo>
                <a:lnTo>
                  <a:pt x="2197" y="9525"/>
                </a:lnTo>
                <a:lnTo>
                  <a:pt x="2095" y="6451"/>
                </a:lnTo>
                <a:lnTo>
                  <a:pt x="1181" y="4000"/>
                </a:lnTo>
                <a:lnTo>
                  <a:pt x="50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209479" y="1507968"/>
            <a:ext cx="14604" cy="12700"/>
          </a:xfrm>
          <a:custGeom>
            <a:avLst/>
            <a:gdLst/>
            <a:ahLst/>
            <a:cxnLst/>
            <a:rect l="l" t="t" r="r" b="b"/>
            <a:pathLst>
              <a:path w="14605" h="12700">
                <a:moveTo>
                  <a:pt x="11387" y="9779"/>
                </a:moveTo>
                <a:lnTo>
                  <a:pt x="8496" y="9779"/>
                </a:lnTo>
                <a:lnTo>
                  <a:pt x="12001" y="12331"/>
                </a:lnTo>
                <a:lnTo>
                  <a:pt x="12669" y="10096"/>
                </a:lnTo>
                <a:lnTo>
                  <a:pt x="12001" y="10096"/>
                </a:lnTo>
                <a:lnTo>
                  <a:pt x="11387" y="9779"/>
                </a:lnTo>
                <a:close/>
              </a:path>
              <a:path w="14605" h="12700">
                <a:moveTo>
                  <a:pt x="2739" y="5905"/>
                </a:moveTo>
                <a:lnTo>
                  <a:pt x="2489" y="5905"/>
                </a:lnTo>
                <a:lnTo>
                  <a:pt x="4521" y="11036"/>
                </a:lnTo>
                <a:lnTo>
                  <a:pt x="8496" y="9779"/>
                </a:lnTo>
                <a:lnTo>
                  <a:pt x="11387" y="9779"/>
                </a:lnTo>
                <a:lnTo>
                  <a:pt x="10823" y="9486"/>
                </a:lnTo>
                <a:lnTo>
                  <a:pt x="5232" y="9486"/>
                </a:lnTo>
                <a:lnTo>
                  <a:pt x="4292" y="6540"/>
                </a:lnTo>
                <a:lnTo>
                  <a:pt x="2739" y="5905"/>
                </a:lnTo>
                <a:close/>
              </a:path>
              <a:path w="14605" h="12700">
                <a:moveTo>
                  <a:pt x="14338" y="4508"/>
                </a:moveTo>
                <a:lnTo>
                  <a:pt x="12001" y="10096"/>
                </a:lnTo>
                <a:lnTo>
                  <a:pt x="12669" y="10096"/>
                </a:lnTo>
                <a:lnTo>
                  <a:pt x="14338" y="4508"/>
                </a:lnTo>
                <a:close/>
              </a:path>
              <a:path w="14605" h="12700">
                <a:moveTo>
                  <a:pt x="9080" y="8585"/>
                </a:moveTo>
                <a:lnTo>
                  <a:pt x="5232" y="9486"/>
                </a:lnTo>
                <a:lnTo>
                  <a:pt x="10823" y="9486"/>
                </a:lnTo>
                <a:lnTo>
                  <a:pt x="9080" y="8585"/>
                </a:lnTo>
                <a:close/>
              </a:path>
              <a:path w="14605" h="12700">
                <a:moveTo>
                  <a:pt x="4699" y="0"/>
                </a:moveTo>
                <a:lnTo>
                  <a:pt x="0" y="6286"/>
                </a:lnTo>
                <a:lnTo>
                  <a:pt x="2489" y="5905"/>
                </a:lnTo>
                <a:lnTo>
                  <a:pt x="2739" y="5905"/>
                </a:lnTo>
                <a:lnTo>
                  <a:pt x="1993" y="5600"/>
                </a:lnTo>
                <a:lnTo>
                  <a:pt x="46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229013" y="151488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5" h="10794">
                <a:moveTo>
                  <a:pt x="4444" y="6045"/>
                </a:moveTo>
                <a:lnTo>
                  <a:pt x="2876" y="6045"/>
                </a:lnTo>
                <a:lnTo>
                  <a:pt x="5651" y="10236"/>
                </a:lnTo>
                <a:lnTo>
                  <a:pt x="8345" y="8724"/>
                </a:lnTo>
                <a:lnTo>
                  <a:pt x="5981" y="8724"/>
                </a:lnTo>
                <a:lnTo>
                  <a:pt x="4444" y="6045"/>
                </a:lnTo>
                <a:close/>
              </a:path>
              <a:path w="14605" h="10794">
                <a:moveTo>
                  <a:pt x="13742" y="8191"/>
                </a:moveTo>
                <a:lnTo>
                  <a:pt x="9296" y="8191"/>
                </a:lnTo>
                <a:lnTo>
                  <a:pt x="13487" y="9994"/>
                </a:lnTo>
                <a:lnTo>
                  <a:pt x="13742" y="8191"/>
                </a:lnTo>
                <a:close/>
              </a:path>
              <a:path w="14605" h="10794">
                <a:moveTo>
                  <a:pt x="9550" y="7035"/>
                </a:moveTo>
                <a:lnTo>
                  <a:pt x="5981" y="8724"/>
                </a:lnTo>
                <a:lnTo>
                  <a:pt x="8345" y="8724"/>
                </a:lnTo>
                <a:lnTo>
                  <a:pt x="9296" y="8191"/>
                </a:lnTo>
                <a:lnTo>
                  <a:pt x="13742" y="8191"/>
                </a:lnTo>
                <a:lnTo>
                  <a:pt x="13093" y="8153"/>
                </a:lnTo>
                <a:lnTo>
                  <a:pt x="9550" y="7035"/>
                </a:lnTo>
                <a:close/>
              </a:path>
              <a:path w="14605" h="10794">
                <a:moveTo>
                  <a:pt x="14604" y="2082"/>
                </a:moveTo>
                <a:lnTo>
                  <a:pt x="13093" y="8153"/>
                </a:lnTo>
                <a:lnTo>
                  <a:pt x="13747" y="8153"/>
                </a:lnTo>
                <a:lnTo>
                  <a:pt x="14604" y="2082"/>
                </a:lnTo>
                <a:close/>
              </a:path>
              <a:path w="14605" h="10794">
                <a:moveTo>
                  <a:pt x="3301" y="0"/>
                </a:moveTo>
                <a:lnTo>
                  <a:pt x="0" y="7124"/>
                </a:lnTo>
                <a:lnTo>
                  <a:pt x="1917" y="6045"/>
                </a:lnTo>
                <a:lnTo>
                  <a:pt x="3301" y="0"/>
                </a:lnTo>
                <a:close/>
              </a:path>
              <a:path w="14605" h="10794">
                <a:moveTo>
                  <a:pt x="2616" y="5651"/>
                </a:moveTo>
                <a:lnTo>
                  <a:pt x="1917" y="6045"/>
                </a:lnTo>
                <a:lnTo>
                  <a:pt x="2876" y="6045"/>
                </a:lnTo>
                <a:lnTo>
                  <a:pt x="2616" y="56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252061" y="1513206"/>
            <a:ext cx="14604" cy="9525"/>
          </a:xfrm>
          <a:custGeom>
            <a:avLst/>
            <a:gdLst/>
            <a:ahLst/>
            <a:cxnLst/>
            <a:rect l="l" t="t" r="r" b="b"/>
            <a:pathLst>
              <a:path w="14605" h="9525">
                <a:moveTo>
                  <a:pt x="4737" y="5168"/>
                </a:moveTo>
                <a:lnTo>
                  <a:pt x="3205" y="5675"/>
                </a:lnTo>
                <a:lnTo>
                  <a:pt x="6781" y="8928"/>
                </a:lnTo>
                <a:lnTo>
                  <a:pt x="8387" y="7416"/>
                </a:lnTo>
                <a:lnTo>
                  <a:pt x="6858" y="7416"/>
                </a:lnTo>
                <a:lnTo>
                  <a:pt x="4737" y="5168"/>
                </a:lnTo>
                <a:close/>
              </a:path>
              <a:path w="14605" h="9525">
                <a:moveTo>
                  <a:pt x="12176" y="6070"/>
                </a:moveTo>
                <a:lnTo>
                  <a:pt x="9817" y="6070"/>
                </a:lnTo>
                <a:lnTo>
                  <a:pt x="14173" y="8382"/>
                </a:lnTo>
                <a:lnTo>
                  <a:pt x="13995" y="6680"/>
                </a:lnTo>
                <a:lnTo>
                  <a:pt x="13347" y="6680"/>
                </a:lnTo>
                <a:lnTo>
                  <a:pt x="12176" y="6070"/>
                </a:lnTo>
                <a:close/>
              </a:path>
              <a:path w="14605" h="9525">
                <a:moveTo>
                  <a:pt x="1473" y="0"/>
                </a:moveTo>
                <a:lnTo>
                  <a:pt x="0" y="7721"/>
                </a:lnTo>
                <a:lnTo>
                  <a:pt x="1622" y="6235"/>
                </a:lnTo>
                <a:lnTo>
                  <a:pt x="1473" y="0"/>
                </a:lnTo>
                <a:close/>
              </a:path>
              <a:path w="14605" h="9525">
                <a:moveTo>
                  <a:pt x="9931" y="4902"/>
                </a:moveTo>
                <a:lnTo>
                  <a:pt x="6858" y="7416"/>
                </a:lnTo>
                <a:lnTo>
                  <a:pt x="8387" y="7416"/>
                </a:lnTo>
                <a:lnTo>
                  <a:pt x="9817" y="6070"/>
                </a:lnTo>
                <a:lnTo>
                  <a:pt x="12176" y="6070"/>
                </a:lnTo>
                <a:lnTo>
                  <a:pt x="9931" y="4902"/>
                </a:lnTo>
                <a:close/>
              </a:path>
              <a:path w="14605" h="9525">
                <a:moveTo>
                  <a:pt x="13347" y="457"/>
                </a:moveTo>
                <a:lnTo>
                  <a:pt x="13347" y="6680"/>
                </a:lnTo>
                <a:lnTo>
                  <a:pt x="13995" y="6680"/>
                </a:lnTo>
                <a:lnTo>
                  <a:pt x="13347" y="457"/>
                </a:lnTo>
                <a:close/>
              </a:path>
              <a:path w="14605" h="9525">
                <a:moveTo>
                  <a:pt x="1685" y="6178"/>
                </a:moveTo>
                <a:lnTo>
                  <a:pt x="1511" y="6235"/>
                </a:lnTo>
                <a:lnTo>
                  <a:pt x="1685" y="6178"/>
                </a:lnTo>
                <a:close/>
              </a:path>
              <a:path w="14605" h="9525">
                <a:moveTo>
                  <a:pt x="2717" y="5232"/>
                </a:moveTo>
                <a:lnTo>
                  <a:pt x="1685" y="6178"/>
                </a:lnTo>
                <a:lnTo>
                  <a:pt x="3205" y="5675"/>
                </a:lnTo>
                <a:lnTo>
                  <a:pt x="2717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207949" y="1447124"/>
            <a:ext cx="10795" cy="10160"/>
          </a:xfrm>
          <a:custGeom>
            <a:avLst/>
            <a:gdLst/>
            <a:ahLst/>
            <a:cxnLst/>
            <a:rect l="l" t="t" r="r" b="b"/>
            <a:pathLst>
              <a:path w="10794" h="10159">
                <a:moveTo>
                  <a:pt x="5219" y="0"/>
                </a:moveTo>
                <a:lnTo>
                  <a:pt x="2108" y="1930"/>
                </a:lnTo>
                <a:lnTo>
                  <a:pt x="0" y="5816"/>
                </a:lnTo>
                <a:lnTo>
                  <a:pt x="2031" y="8572"/>
                </a:lnTo>
                <a:lnTo>
                  <a:pt x="6057" y="9766"/>
                </a:lnTo>
                <a:lnTo>
                  <a:pt x="10680" y="9245"/>
                </a:lnTo>
                <a:lnTo>
                  <a:pt x="7734" y="8991"/>
                </a:lnTo>
                <a:lnTo>
                  <a:pt x="3454" y="7988"/>
                </a:lnTo>
                <a:lnTo>
                  <a:pt x="1689" y="5651"/>
                </a:lnTo>
                <a:lnTo>
                  <a:pt x="3200" y="2451"/>
                </a:lnTo>
                <a:lnTo>
                  <a:pt x="4978" y="1181"/>
                </a:lnTo>
                <a:lnTo>
                  <a:pt x="10096" y="342"/>
                </a:lnTo>
                <a:lnTo>
                  <a:pt x="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214575" y="1459830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6832" y="0"/>
                </a:moveTo>
                <a:lnTo>
                  <a:pt x="2133" y="419"/>
                </a:lnTo>
                <a:lnTo>
                  <a:pt x="1117" y="2946"/>
                </a:lnTo>
                <a:lnTo>
                  <a:pt x="0" y="7315"/>
                </a:lnTo>
                <a:lnTo>
                  <a:pt x="2628" y="8572"/>
                </a:lnTo>
                <a:lnTo>
                  <a:pt x="5562" y="10604"/>
                </a:lnTo>
                <a:lnTo>
                  <a:pt x="8178" y="9321"/>
                </a:lnTo>
                <a:lnTo>
                  <a:pt x="7251" y="9321"/>
                </a:lnTo>
                <a:lnTo>
                  <a:pt x="3975" y="8318"/>
                </a:lnTo>
                <a:lnTo>
                  <a:pt x="1663" y="6629"/>
                </a:lnTo>
                <a:lnTo>
                  <a:pt x="2463" y="3784"/>
                </a:lnTo>
                <a:lnTo>
                  <a:pt x="2641" y="1333"/>
                </a:lnTo>
                <a:lnTo>
                  <a:pt x="6832" y="0"/>
                </a:lnTo>
                <a:close/>
              </a:path>
              <a:path w="9525" h="10794">
                <a:moveTo>
                  <a:pt x="9525" y="8661"/>
                </a:moveTo>
                <a:lnTo>
                  <a:pt x="7251" y="9321"/>
                </a:lnTo>
                <a:lnTo>
                  <a:pt x="8178" y="9321"/>
                </a:lnTo>
                <a:lnTo>
                  <a:pt x="9525" y="866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224681" y="1471182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4" h="11430">
                <a:moveTo>
                  <a:pt x="9796" y="9423"/>
                </a:moveTo>
                <a:lnTo>
                  <a:pt x="5473" y="9423"/>
                </a:lnTo>
                <a:lnTo>
                  <a:pt x="8750" y="11099"/>
                </a:lnTo>
                <a:lnTo>
                  <a:pt x="9796" y="9423"/>
                </a:lnTo>
                <a:close/>
              </a:path>
              <a:path w="12064" h="11430">
                <a:moveTo>
                  <a:pt x="4470" y="0"/>
                </a:moveTo>
                <a:lnTo>
                  <a:pt x="0" y="3200"/>
                </a:lnTo>
                <a:lnTo>
                  <a:pt x="1104" y="4889"/>
                </a:lnTo>
                <a:lnTo>
                  <a:pt x="2171" y="10172"/>
                </a:lnTo>
                <a:lnTo>
                  <a:pt x="5473" y="9423"/>
                </a:lnTo>
                <a:lnTo>
                  <a:pt x="9796" y="9423"/>
                </a:lnTo>
                <a:lnTo>
                  <a:pt x="9359" y="9347"/>
                </a:lnTo>
                <a:lnTo>
                  <a:pt x="6879" y="8763"/>
                </a:lnTo>
                <a:lnTo>
                  <a:pt x="3276" y="8763"/>
                </a:lnTo>
                <a:lnTo>
                  <a:pt x="2540" y="5219"/>
                </a:lnTo>
                <a:lnTo>
                  <a:pt x="1447" y="3200"/>
                </a:lnTo>
                <a:lnTo>
                  <a:pt x="4470" y="0"/>
                </a:lnTo>
                <a:close/>
              </a:path>
              <a:path w="12064" h="11430">
                <a:moveTo>
                  <a:pt x="11531" y="6642"/>
                </a:moveTo>
                <a:lnTo>
                  <a:pt x="9359" y="9347"/>
                </a:lnTo>
                <a:lnTo>
                  <a:pt x="9843" y="9347"/>
                </a:lnTo>
                <a:lnTo>
                  <a:pt x="11531" y="6642"/>
                </a:lnTo>
                <a:close/>
              </a:path>
              <a:path w="12064" h="11430">
                <a:moveTo>
                  <a:pt x="6502" y="8674"/>
                </a:moveTo>
                <a:lnTo>
                  <a:pt x="3276" y="8763"/>
                </a:lnTo>
                <a:lnTo>
                  <a:pt x="6879" y="8763"/>
                </a:lnTo>
                <a:lnTo>
                  <a:pt x="6502" y="86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236251" y="1481411"/>
            <a:ext cx="12065" cy="9525"/>
          </a:xfrm>
          <a:custGeom>
            <a:avLst/>
            <a:gdLst/>
            <a:ahLst/>
            <a:cxnLst/>
            <a:rect l="l" t="t" r="r" b="b"/>
            <a:pathLst>
              <a:path w="12064" h="9525">
                <a:moveTo>
                  <a:pt x="10208" y="7886"/>
                </a:moveTo>
                <a:lnTo>
                  <a:pt x="6807" y="7886"/>
                </a:lnTo>
                <a:lnTo>
                  <a:pt x="9550" y="9436"/>
                </a:lnTo>
                <a:lnTo>
                  <a:pt x="10208" y="7886"/>
                </a:lnTo>
                <a:close/>
              </a:path>
              <a:path w="12064" h="9525">
                <a:moveTo>
                  <a:pt x="3441" y="0"/>
                </a:moveTo>
                <a:lnTo>
                  <a:pt x="0" y="4254"/>
                </a:lnTo>
                <a:lnTo>
                  <a:pt x="2705" y="5448"/>
                </a:lnTo>
                <a:lnTo>
                  <a:pt x="3505" y="8623"/>
                </a:lnTo>
                <a:lnTo>
                  <a:pt x="6807" y="7886"/>
                </a:lnTo>
                <a:lnTo>
                  <a:pt x="10208" y="7886"/>
                </a:lnTo>
                <a:lnTo>
                  <a:pt x="10445" y="7327"/>
                </a:lnTo>
                <a:lnTo>
                  <a:pt x="9690" y="7327"/>
                </a:lnTo>
                <a:lnTo>
                  <a:pt x="8746" y="7251"/>
                </a:lnTo>
                <a:lnTo>
                  <a:pt x="4444" y="7251"/>
                </a:lnTo>
                <a:lnTo>
                  <a:pt x="3568" y="4711"/>
                </a:lnTo>
                <a:lnTo>
                  <a:pt x="1460" y="3378"/>
                </a:lnTo>
                <a:lnTo>
                  <a:pt x="3441" y="0"/>
                </a:lnTo>
                <a:close/>
              </a:path>
              <a:path w="12064" h="9525">
                <a:moveTo>
                  <a:pt x="11556" y="4711"/>
                </a:moveTo>
                <a:lnTo>
                  <a:pt x="9690" y="7327"/>
                </a:lnTo>
                <a:lnTo>
                  <a:pt x="10445" y="7327"/>
                </a:lnTo>
                <a:lnTo>
                  <a:pt x="11556" y="4711"/>
                </a:lnTo>
                <a:close/>
              </a:path>
              <a:path w="12064" h="9525">
                <a:moveTo>
                  <a:pt x="7645" y="7162"/>
                </a:moveTo>
                <a:lnTo>
                  <a:pt x="4444" y="7251"/>
                </a:lnTo>
                <a:lnTo>
                  <a:pt x="8746" y="7251"/>
                </a:lnTo>
                <a:lnTo>
                  <a:pt x="7645" y="716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248922" y="1487838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90">
                <a:moveTo>
                  <a:pt x="2603" y="0"/>
                </a:moveTo>
                <a:lnTo>
                  <a:pt x="0" y="4203"/>
                </a:lnTo>
                <a:lnTo>
                  <a:pt x="3530" y="5638"/>
                </a:lnTo>
                <a:lnTo>
                  <a:pt x="4800" y="8496"/>
                </a:lnTo>
                <a:lnTo>
                  <a:pt x="7912" y="7061"/>
                </a:lnTo>
                <a:lnTo>
                  <a:pt x="11738" y="7061"/>
                </a:lnTo>
                <a:lnTo>
                  <a:pt x="11756" y="6896"/>
                </a:lnTo>
                <a:lnTo>
                  <a:pt x="5219" y="6896"/>
                </a:lnTo>
                <a:lnTo>
                  <a:pt x="3860" y="4533"/>
                </a:lnTo>
                <a:lnTo>
                  <a:pt x="1600" y="3619"/>
                </a:lnTo>
                <a:lnTo>
                  <a:pt x="2603" y="0"/>
                </a:lnTo>
                <a:close/>
              </a:path>
              <a:path w="12700" h="8890">
                <a:moveTo>
                  <a:pt x="11738" y="7061"/>
                </a:moveTo>
                <a:lnTo>
                  <a:pt x="7912" y="7061"/>
                </a:lnTo>
                <a:lnTo>
                  <a:pt x="11684" y="7569"/>
                </a:lnTo>
                <a:lnTo>
                  <a:pt x="11738" y="7061"/>
                </a:lnTo>
                <a:close/>
              </a:path>
              <a:path w="12700" h="8890">
                <a:moveTo>
                  <a:pt x="8331" y="5803"/>
                </a:moveTo>
                <a:lnTo>
                  <a:pt x="5219" y="6896"/>
                </a:lnTo>
                <a:lnTo>
                  <a:pt x="11756" y="6896"/>
                </a:lnTo>
                <a:lnTo>
                  <a:pt x="11853" y="5994"/>
                </a:lnTo>
                <a:lnTo>
                  <a:pt x="11201" y="5994"/>
                </a:lnTo>
                <a:lnTo>
                  <a:pt x="8331" y="5803"/>
                </a:lnTo>
                <a:close/>
              </a:path>
              <a:path w="12700" h="8890">
                <a:moveTo>
                  <a:pt x="12192" y="2857"/>
                </a:moveTo>
                <a:lnTo>
                  <a:pt x="11201" y="5994"/>
                </a:lnTo>
                <a:lnTo>
                  <a:pt x="11853" y="5994"/>
                </a:lnTo>
                <a:lnTo>
                  <a:pt x="12192" y="28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264525" y="1491707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5923" y="4927"/>
                </a:moveTo>
                <a:lnTo>
                  <a:pt x="4330" y="4927"/>
                </a:lnTo>
                <a:lnTo>
                  <a:pt x="6565" y="7302"/>
                </a:lnTo>
                <a:lnTo>
                  <a:pt x="8432" y="5651"/>
                </a:lnTo>
                <a:lnTo>
                  <a:pt x="6718" y="5651"/>
                </a:lnTo>
                <a:lnTo>
                  <a:pt x="5923" y="4927"/>
                </a:lnTo>
                <a:close/>
              </a:path>
              <a:path w="12700" h="7619">
                <a:moveTo>
                  <a:pt x="12465" y="5067"/>
                </a:moveTo>
                <a:lnTo>
                  <a:pt x="9093" y="5067"/>
                </a:lnTo>
                <a:lnTo>
                  <a:pt x="12572" y="5969"/>
                </a:lnTo>
                <a:lnTo>
                  <a:pt x="12465" y="5067"/>
                </a:lnTo>
                <a:close/>
              </a:path>
              <a:path w="12700" h="7619">
                <a:moveTo>
                  <a:pt x="11899" y="330"/>
                </a:moveTo>
                <a:lnTo>
                  <a:pt x="11645" y="3949"/>
                </a:lnTo>
                <a:lnTo>
                  <a:pt x="9486" y="4013"/>
                </a:lnTo>
                <a:lnTo>
                  <a:pt x="6718" y="5651"/>
                </a:lnTo>
                <a:lnTo>
                  <a:pt x="8432" y="5651"/>
                </a:lnTo>
                <a:lnTo>
                  <a:pt x="9093" y="5067"/>
                </a:lnTo>
                <a:lnTo>
                  <a:pt x="12465" y="5067"/>
                </a:lnTo>
                <a:lnTo>
                  <a:pt x="11899" y="330"/>
                </a:lnTo>
                <a:close/>
              </a:path>
              <a:path w="12700" h="7619">
                <a:moveTo>
                  <a:pt x="965" y="0"/>
                </a:moveTo>
                <a:lnTo>
                  <a:pt x="0" y="5384"/>
                </a:lnTo>
                <a:lnTo>
                  <a:pt x="4330" y="4927"/>
                </a:lnTo>
                <a:lnTo>
                  <a:pt x="5923" y="4927"/>
                </a:lnTo>
                <a:lnTo>
                  <a:pt x="4820" y="3924"/>
                </a:lnTo>
                <a:lnTo>
                  <a:pt x="876" y="3924"/>
                </a:lnTo>
                <a:lnTo>
                  <a:pt x="965" y="0"/>
                </a:lnTo>
                <a:close/>
              </a:path>
              <a:path w="12700" h="7619">
                <a:moveTo>
                  <a:pt x="4737" y="3848"/>
                </a:moveTo>
                <a:lnTo>
                  <a:pt x="876" y="3924"/>
                </a:lnTo>
                <a:lnTo>
                  <a:pt x="4820" y="392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280476" y="1490840"/>
            <a:ext cx="12065" cy="8255"/>
          </a:xfrm>
          <a:custGeom>
            <a:avLst/>
            <a:gdLst/>
            <a:ahLst/>
            <a:cxnLst/>
            <a:rect l="l" t="t" r="r" b="b"/>
            <a:pathLst>
              <a:path w="12064" h="8255">
                <a:moveTo>
                  <a:pt x="6234" y="5905"/>
                </a:moveTo>
                <a:lnTo>
                  <a:pt x="3860" y="5905"/>
                </a:lnTo>
                <a:lnTo>
                  <a:pt x="6769" y="7708"/>
                </a:lnTo>
                <a:lnTo>
                  <a:pt x="7750" y="6070"/>
                </a:lnTo>
                <a:lnTo>
                  <a:pt x="6565" y="6070"/>
                </a:lnTo>
                <a:lnTo>
                  <a:pt x="6234" y="5905"/>
                </a:lnTo>
                <a:close/>
              </a:path>
              <a:path w="12064" h="8255">
                <a:moveTo>
                  <a:pt x="9702" y="0"/>
                </a:moveTo>
                <a:lnTo>
                  <a:pt x="10261" y="3721"/>
                </a:lnTo>
                <a:lnTo>
                  <a:pt x="8191" y="3886"/>
                </a:lnTo>
                <a:lnTo>
                  <a:pt x="6565" y="6070"/>
                </a:lnTo>
                <a:lnTo>
                  <a:pt x="7750" y="6070"/>
                </a:lnTo>
                <a:lnTo>
                  <a:pt x="8382" y="5016"/>
                </a:lnTo>
                <a:lnTo>
                  <a:pt x="11772" y="4495"/>
                </a:lnTo>
                <a:lnTo>
                  <a:pt x="9702" y="0"/>
                </a:lnTo>
                <a:close/>
              </a:path>
              <a:path w="12064" h="8255">
                <a:moveTo>
                  <a:pt x="76" y="1282"/>
                </a:moveTo>
                <a:lnTo>
                  <a:pt x="0" y="6032"/>
                </a:lnTo>
                <a:lnTo>
                  <a:pt x="3860" y="5905"/>
                </a:lnTo>
                <a:lnTo>
                  <a:pt x="6234" y="5905"/>
                </a:lnTo>
                <a:lnTo>
                  <a:pt x="3606" y="4597"/>
                </a:lnTo>
                <a:lnTo>
                  <a:pt x="673" y="4533"/>
                </a:lnTo>
                <a:lnTo>
                  <a:pt x="76" y="12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236002" y="145192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4" h="12700">
                <a:moveTo>
                  <a:pt x="5511" y="0"/>
                </a:moveTo>
                <a:lnTo>
                  <a:pt x="0" y="1676"/>
                </a:lnTo>
                <a:lnTo>
                  <a:pt x="2006" y="2857"/>
                </a:lnTo>
                <a:lnTo>
                  <a:pt x="660" y="8051"/>
                </a:lnTo>
                <a:lnTo>
                  <a:pt x="3949" y="8851"/>
                </a:lnTo>
                <a:lnTo>
                  <a:pt x="7073" y="12446"/>
                </a:lnTo>
                <a:lnTo>
                  <a:pt x="8552" y="11099"/>
                </a:lnTo>
                <a:lnTo>
                  <a:pt x="7442" y="11099"/>
                </a:lnTo>
                <a:lnTo>
                  <a:pt x="4940" y="8724"/>
                </a:lnTo>
                <a:lnTo>
                  <a:pt x="2031" y="7404"/>
                </a:lnTo>
                <a:lnTo>
                  <a:pt x="2882" y="3886"/>
                </a:lnTo>
                <a:lnTo>
                  <a:pt x="1816" y="1384"/>
                </a:lnTo>
                <a:lnTo>
                  <a:pt x="5511" y="0"/>
                </a:lnTo>
                <a:close/>
              </a:path>
              <a:path w="10794" h="12700">
                <a:moveTo>
                  <a:pt x="10477" y="9347"/>
                </a:moveTo>
                <a:lnTo>
                  <a:pt x="7442" y="11099"/>
                </a:lnTo>
                <a:lnTo>
                  <a:pt x="8552" y="11099"/>
                </a:lnTo>
                <a:lnTo>
                  <a:pt x="10477" y="93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238866" y="1441325"/>
            <a:ext cx="10795" cy="3175"/>
          </a:xfrm>
          <a:custGeom>
            <a:avLst/>
            <a:gdLst/>
            <a:ahLst/>
            <a:cxnLst/>
            <a:rect l="l" t="t" r="r" b="b"/>
            <a:pathLst>
              <a:path w="10794" h="3175">
                <a:moveTo>
                  <a:pt x="4952" y="0"/>
                </a:moveTo>
                <a:lnTo>
                  <a:pt x="0" y="584"/>
                </a:lnTo>
                <a:lnTo>
                  <a:pt x="4711" y="1765"/>
                </a:lnTo>
                <a:lnTo>
                  <a:pt x="7404" y="2984"/>
                </a:lnTo>
                <a:lnTo>
                  <a:pt x="9753" y="3060"/>
                </a:lnTo>
                <a:lnTo>
                  <a:pt x="10403" y="2400"/>
                </a:lnTo>
                <a:lnTo>
                  <a:pt x="9601" y="2400"/>
                </a:lnTo>
                <a:lnTo>
                  <a:pt x="6095" y="1562"/>
                </a:lnTo>
                <a:lnTo>
                  <a:pt x="5422" y="1257"/>
                </a:lnTo>
                <a:lnTo>
                  <a:pt x="10033" y="1257"/>
                </a:lnTo>
                <a:lnTo>
                  <a:pt x="9956" y="1104"/>
                </a:lnTo>
                <a:lnTo>
                  <a:pt x="4952" y="0"/>
                </a:lnTo>
                <a:close/>
              </a:path>
              <a:path w="10794" h="3175">
                <a:moveTo>
                  <a:pt x="10033" y="1257"/>
                </a:moveTo>
                <a:lnTo>
                  <a:pt x="6248" y="1257"/>
                </a:lnTo>
                <a:lnTo>
                  <a:pt x="9626" y="1701"/>
                </a:lnTo>
                <a:lnTo>
                  <a:pt x="9601" y="2400"/>
                </a:lnTo>
                <a:lnTo>
                  <a:pt x="10403" y="2400"/>
                </a:lnTo>
                <a:lnTo>
                  <a:pt x="10540" y="2260"/>
                </a:lnTo>
                <a:lnTo>
                  <a:pt x="10033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241920" y="145202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7962" y="0"/>
                </a:moveTo>
                <a:lnTo>
                  <a:pt x="3848" y="2527"/>
                </a:lnTo>
                <a:lnTo>
                  <a:pt x="0" y="6007"/>
                </a:lnTo>
                <a:lnTo>
                  <a:pt x="4584" y="4787"/>
                </a:lnTo>
                <a:lnTo>
                  <a:pt x="7216" y="2933"/>
                </a:lnTo>
                <a:lnTo>
                  <a:pt x="5105" y="2933"/>
                </a:lnTo>
                <a:lnTo>
                  <a:pt x="5740" y="2400"/>
                </a:lnTo>
                <a:lnTo>
                  <a:pt x="8089" y="685"/>
                </a:lnTo>
                <a:lnTo>
                  <a:pt x="9141" y="685"/>
                </a:lnTo>
                <a:lnTo>
                  <a:pt x="9156" y="520"/>
                </a:lnTo>
                <a:lnTo>
                  <a:pt x="7962" y="0"/>
                </a:lnTo>
                <a:close/>
              </a:path>
              <a:path w="9525" h="6350">
                <a:moveTo>
                  <a:pt x="9141" y="685"/>
                </a:moveTo>
                <a:lnTo>
                  <a:pt x="8089" y="685"/>
                </a:lnTo>
                <a:lnTo>
                  <a:pt x="8508" y="1219"/>
                </a:lnTo>
                <a:lnTo>
                  <a:pt x="5816" y="2717"/>
                </a:lnTo>
                <a:lnTo>
                  <a:pt x="5105" y="2933"/>
                </a:lnTo>
                <a:lnTo>
                  <a:pt x="7216" y="2933"/>
                </a:lnTo>
                <a:lnTo>
                  <a:pt x="9055" y="1638"/>
                </a:lnTo>
                <a:lnTo>
                  <a:pt x="9141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247056" y="146328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59">
                <a:moveTo>
                  <a:pt x="9163" y="6680"/>
                </a:moveTo>
                <a:lnTo>
                  <a:pt x="7543" y="6680"/>
                </a:lnTo>
                <a:lnTo>
                  <a:pt x="10032" y="10045"/>
                </a:lnTo>
                <a:lnTo>
                  <a:pt x="10973" y="8318"/>
                </a:lnTo>
                <a:lnTo>
                  <a:pt x="10655" y="8318"/>
                </a:lnTo>
                <a:lnTo>
                  <a:pt x="9163" y="6680"/>
                </a:lnTo>
                <a:close/>
              </a:path>
              <a:path w="12700" h="10159">
                <a:moveTo>
                  <a:pt x="12293" y="5892"/>
                </a:moveTo>
                <a:lnTo>
                  <a:pt x="10655" y="8318"/>
                </a:lnTo>
                <a:lnTo>
                  <a:pt x="10973" y="8318"/>
                </a:lnTo>
                <a:lnTo>
                  <a:pt x="12293" y="5892"/>
                </a:lnTo>
                <a:close/>
              </a:path>
              <a:path w="12700" h="10159">
                <a:moveTo>
                  <a:pt x="2997" y="0"/>
                </a:moveTo>
                <a:lnTo>
                  <a:pt x="0" y="3695"/>
                </a:lnTo>
                <a:lnTo>
                  <a:pt x="4000" y="4749"/>
                </a:lnTo>
                <a:lnTo>
                  <a:pt x="4419" y="7594"/>
                </a:lnTo>
                <a:lnTo>
                  <a:pt x="7543" y="6680"/>
                </a:lnTo>
                <a:lnTo>
                  <a:pt x="9163" y="6680"/>
                </a:lnTo>
                <a:lnTo>
                  <a:pt x="8851" y="6337"/>
                </a:lnTo>
                <a:lnTo>
                  <a:pt x="5194" y="6337"/>
                </a:lnTo>
                <a:lnTo>
                  <a:pt x="4368" y="3949"/>
                </a:lnTo>
                <a:lnTo>
                  <a:pt x="1231" y="2946"/>
                </a:lnTo>
                <a:lnTo>
                  <a:pt x="2997" y="0"/>
                </a:lnTo>
                <a:close/>
              </a:path>
              <a:path w="12700" h="10159">
                <a:moveTo>
                  <a:pt x="8331" y="5765"/>
                </a:moveTo>
                <a:lnTo>
                  <a:pt x="5194" y="6337"/>
                </a:lnTo>
                <a:lnTo>
                  <a:pt x="8851" y="6337"/>
                </a:lnTo>
                <a:lnTo>
                  <a:pt x="8331" y="57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254518" y="1458466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19">
                <a:moveTo>
                  <a:pt x="4229" y="0"/>
                </a:moveTo>
                <a:lnTo>
                  <a:pt x="2921" y="139"/>
                </a:lnTo>
                <a:lnTo>
                  <a:pt x="1609" y="2438"/>
                </a:lnTo>
                <a:lnTo>
                  <a:pt x="0" y="7416"/>
                </a:lnTo>
                <a:lnTo>
                  <a:pt x="3365" y="4076"/>
                </a:lnTo>
                <a:lnTo>
                  <a:pt x="3737" y="3225"/>
                </a:lnTo>
                <a:lnTo>
                  <a:pt x="2286" y="3225"/>
                </a:lnTo>
                <a:lnTo>
                  <a:pt x="2565" y="2438"/>
                </a:lnTo>
                <a:lnTo>
                  <a:pt x="3378" y="685"/>
                </a:lnTo>
                <a:lnTo>
                  <a:pt x="4542" y="685"/>
                </a:lnTo>
                <a:lnTo>
                  <a:pt x="4229" y="0"/>
                </a:lnTo>
                <a:close/>
              </a:path>
              <a:path w="5080" h="7619">
                <a:moveTo>
                  <a:pt x="4542" y="685"/>
                </a:moveTo>
                <a:lnTo>
                  <a:pt x="3378" y="685"/>
                </a:lnTo>
                <a:lnTo>
                  <a:pt x="4025" y="939"/>
                </a:lnTo>
                <a:lnTo>
                  <a:pt x="2794" y="2705"/>
                </a:lnTo>
                <a:lnTo>
                  <a:pt x="2286" y="3225"/>
                </a:lnTo>
                <a:lnTo>
                  <a:pt x="3737" y="3225"/>
                </a:lnTo>
                <a:lnTo>
                  <a:pt x="4699" y="1028"/>
                </a:lnTo>
                <a:lnTo>
                  <a:pt x="4542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267264" y="1462177"/>
            <a:ext cx="2540" cy="7620"/>
          </a:xfrm>
          <a:custGeom>
            <a:avLst/>
            <a:gdLst/>
            <a:ahLst/>
            <a:cxnLst/>
            <a:rect l="l" t="t" r="r" b="b"/>
            <a:pathLst>
              <a:path w="2539" h="7619">
                <a:moveTo>
                  <a:pt x="1296" y="0"/>
                </a:moveTo>
                <a:lnTo>
                  <a:pt x="153" y="634"/>
                </a:lnTo>
                <a:lnTo>
                  <a:pt x="18" y="2882"/>
                </a:lnTo>
                <a:lnTo>
                  <a:pt x="0" y="4444"/>
                </a:lnTo>
                <a:lnTo>
                  <a:pt x="318" y="7200"/>
                </a:lnTo>
                <a:lnTo>
                  <a:pt x="1575" y="4444"/>
                </a:lnTo>
                <a:lnTo>
                  <a:pt x="1684" y="3708"/>
                </a:lnTo>
                <a:lnTo>
                  <a:pt x="699" y="3708"/>
                </a:lnTo>
                <a:lnTo>
                  <a:pt x="762" y="927"/>
                </a:lnTo>
                <a:lnTo>
                  <a:pt x="2097" y="927"/>
                </a:lnTo>
                <a:lnTo>
                  <a:pt x="2121" y="761"/>
                </a:lnTo>
                <a:lnTo>
                  <a:pt x="1296" y="0"/>
                </a:lnTo>
                <a:close/>
              </a:path>
              <a:path w="2539" h="7619">
                <a:moveTo>
                  <a:pt x="2097" y="927"/>
                </a:moveTo>
                <a:lnTo>
                  <a:pt x="1461" y="927"/>
                </a:lnTo>
                <a:lnTo>
                  <a:pt x="966" y="3022"/>
                </a:lnTo>
                <a:lnTo>
                  <a:pt x="699" y="3708"/>
                </a:lnTo>
                <a:lnTo>
                  <a:pt x="1684" y="3708"/>
                </a:lnTo>
                <a:lnTo>
                  <a:pt x="2097" y="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262024" y="1469552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4" h="6350">
                <a:moveTo>
                  <a:pt x="4549" y="3670"/>
                </a:moveTo>
                <a:lnTo>
                  <a:pt x="3683" y="3670"/>
                </a:lnTo>
                <a:lnTo>
                  <a:pt x="5207" y="5969"/>
                </a:lnTo>
                <a:lnTo>
                  <a:pt x="6499" y="4470"/>
                </a:lnTo>
                <a:lnTo>
                  <a:pt x="5308" y="4470"/>
                </a:lnTo>
                <a:lnTo>
                  <a:pt x="4549" y="3670"/>
                </a:lnTo>
                <a:close/>
              </a:path>
              <a:path w="10794" h="6350">
                <a:moveTo>
                  <a:pt x="10336" y="3657"/>
                </a:moveTo>
                <a:lnTo>
                  <a:pt x="7200" y="3657"/>
                </a:lnTo>
                <a:lnTo>
                  <a:pt x="10350" y="5384"/>
                </a:lnTo>
                <a:lnTo>
                  <a:pt x="10336" y="3657"/>
                </a:lnTo>
                <a:close/>
              </a:path>
              <a:path w="10794" h="6350">
                <a:moveTo>
                  <a:pt x="711" y="0"/>
                </a:moveTo>
                <a:lnTo>
                  <a:pt x="0" y="4673"/>
                </a:lnTo>
                <a:lnTo>
                  <a:pt x="3683" y="3670"/>
                </a:lnTo>
                <a:lnTo>
                  <a:pt x="4549" y="3670"/>
                </a:lnTo>
                <a:lnTo>
                  <a:pt x="4321" y="3429"/>
                </a:lnTo>
                <a:lnTo>
                  <a:pt x="609" y="3429"/>
                </a:lnTo>
                <a:lnTo>
                  <a:pt x="711" y="0"/>
                </a:lnTo>
                <a:close/>
              </a:path>
              <a:path w="10794" h="6350">
                <a:moveTo>
                  <a:pt x="7454" y="2438"/>
                </a:moveTo>
                <a:lnTo>
                  <a:pt x="5308" y="4470"/>
                </a:lnTo>
                <a:lnTo>
                  <a:pt x="6499" y="4470"/>
                </a:lnTo>
                <a:lnTo>
                  <a:pt x="7200" y="3657"/>
                </a:lnTo>
                <a:lnTo>
                  <a:pt x="10336" y="3657"/>
                </a:lnTo>
                <a:lnTo>
                  <a:pt x="10096" y="3556"/>
                </a:lnTo>
                <a:lnTo>
                  <a:pt x="7454" y="2438"/>
                </a:lnTo>
                <a:close/>
              </a:path>
              <a:path w="10794" h="6350">
                <a:moveTo>
                  <a:pt x="10312" y="647"/>
                </a:moveTo>
                <a:lnTo>
                  <a:pt x="10096" y="3556"/>
                </a:lnTo>
                <a:lnTo>
                  <a:pt x="10335" y="3556"/>
                </a:lnTo>
                <a:lnTo>
                  <a:pt x="10312" y="647"/>
                </a:lnTo>
                <a:close/>
              </a:path>
              <a:path w="10794" h="6350">
                <a:moveTo>
                  <a:pt x="3683" y="2755"/>
                </a:moveTo>
                <a:lnTo>
                  <a:pt x="609" y="3429"/>
                </a:lnTo>
                <a:lnTo>
                  <a:pt x="4321" y="3429"/>
                </a:lnTo>
                <a:lnTo>
                  <a:pt x="3683" y="27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278040" y="1460997"/>
            <a:ext cx="3175" cy="8890"/>
          </a:xfrm>
          <a:custGeom>
            <a:avLst/>
            <a:gdLst/>
            <a:ahLst/>
            <a:cxnLst/>
            <a:rect l="l" t="t" r="r" b="b"/>
            <a:pathLst>
              <a:path w="3175" h="8890">
                <a:moveTo>
                  <a:pt x="871" y="0"/>
                </a:moveTo>
                <a:lnTo>
                  <a:pt x="109" y="838"/>
                </a:lnTo>
                <a:lnTo>
                  <a:pt x="0" y="1066"/>
                </a:lnTo>
                <a:lnTo>
                  <a:pt x="507" y="3644"/>
                </a:lnTo>
                <a:lnTo>
                  <a:pt x="2535" y="8381"/>
                </a:lnTo>
                <a:lnTo>
                  <a:pt x="2786" y="4775"/>
                </a:lnTo>
                <a:lnTo>
                  <a:pt x="1900" y="4775"/>
                </a:lnTo>
                <a:lnTo>
                  <a:pt x="1487" y="3606"/>
                </a:lnTo>
                <a:lnTo>
                  <a:pt x="655" y="1066"/>
                </a:lnTo>
                <a:lnTo>
                  <a:pt x="1316" y="838"/>
                </a:lnTo>
                <a:lnTo>
                  <a:pt x="1997" y="838"/>
                </a:lnTo>
                <a:lnTo>
                  <a:pt x="1887" y="482"/>
                </a:lnTo>
                <a:lnTo>
                  <a:pt x="871" y="0"/>
                </a:lnTo>
                <a:close/>
              </a:path>
              <a:path w="3175" h="8890">
                <a:moveTo>
                  <a:pt x="1997" y="838"/>
                </a:moveTo>
                <a:lnTo>
                  <a:pt x="1316" y="838"/>
                </a:lnTo>
                <a:lnTo>
                  <a:pt x="1854" y="3606"/>
                </a:lnTo>
                <a:lnTo>
                  <a:pt x="1900" y="4775"/>
                </a:lnTo>
                <a:lnTo>
                  <a:pt x="2786" y="4775"/>
                </a:lnTo>
                <a:lnTo>
                  <a:pt x="2853" y="3606"/>
                </a:lnTo>
                <a:lnTo>
                  <a:pt x="1997" y="8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275486" y="1468484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0" y="2209"/>
                </a:moveTo>
                <a:lnTo>
                  <a:pt x="749" y="6908"/>
                </a:lnTo>
                <a:lnTo>
                  <a:pt x="2952" y="5499"/>
                </a:lnTo>
                <a:lnTo>
                  <a:pt x="1003" y="5499"/>
                </a:lnTo>
                <a:lnTo>
                  <a:pt x="0" y="2209"/>
                </a:lnTo>
                <a:close/>
              </a:path>
              <a:path w="12064" h="6984">
                <a:moveTo>
                  <a:pt x="5819" y="4991"/>
                </a:moveTo>
                <a:lnTo>
                  <a:pt x="3746" y="4991"/>
                </a:lnTo>
                <a:lnTo>
                  <a:pt x="6807" y="6642"/>
                </a:lnTo>
                <a:lnTo>
                  <a:pt x="7481" y="5232"/>
                </a:lnTo>
                <a:lnTo>
                  <a:pt x="6375" y="5232"/>
                </a:lnTo>
                <a:lnTo>
                  <a:pt x="5819" y="4991"/>
                </a:lnTo>
                <a:close/>
              </a:path>
              <a:path w="12064" h="6984">
                <a:moveTo>
                  <a:pt x="4064" y="4229"/>
                </a:moveTo>
                <a:lnTo>
                  <a:pt x="1003" y="5499"/>
                </a:lnTo>
                <a:lnTo>
                  <a:pt x="2952" y="5499"/>
                </a:lnTo>
                <a:lnTo>
                  <a:pt x="3746" y="4991"/>
                </a:lnTo>
                <a:lnTo>
                  <a:pt x="5819" y="4991"/>
                </a:lnTo>
                <a:lnTo>
                  <a:pt x="4064" y="4229"/>
                </a:lnTo>
                <a:close/>
              </a:path>
              <a:path w="12064" h="6984">
                <a:moveTo>
                  <a:pt x="10160" y="0"/>
                </a:moveTo>
                <a:lnTo>
                  <a:pt x="10858" y="2857"/>
                </a:lnTo>
                <a:lnTo>
                  <a:pt x="7864" y="2857"/>
                </a:lnTo>
                <a:lnTo>
                  <a:pt x="6375" y="5232"/>
                </a:lnTo>
                <a:lnTo>
                  <a:pt x="7481" y="5232"/>
                </a:lnTo>
                <a:lnTo>
                  <a:pt x="8204" y="3721"/>
                </a:lnTo>
                <a:lnTo>
                  <a:pt x="11456" y="3721"/>
                </a:lnTo>
                <a:lnTo>
                  <a:pt x="11155" y="2857"/>
                </a:lnTo>
                <a:lnTo>
                  <a:pt x="7912" y="2781"/>
                </a:lnTo>
                <a:lnTo>
                  <a:pt x="11129" y="2781"/>
                </a:lnTo>
                <a:lnTo>
                  <a:pt x="10160" y="0"/>
                </a:lnTo>
                <a:close/>
              </a:path>
              <a:path w="12064" h="6984">
                <a:moveTo>
                  <a:pt x="11456" y="3721"/>
                </a:moveTo>
                <a:lnTo>
                  <a:pt x="8204" y="3721"/>
                </a:lnTo>
                <a:lnTo>
                  <a:pt x="11722" y="4483"/>
                </a:lnTo>
                <a:lnTo>
                  <a:pt x="11456" y="37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365592" y="1426771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4">
                <a:moveTo>
                  <a:pt x="0" y="0"/>
                </a:moveTo>
                <a:lnTo>
                  <a:pt x="838" y="2362"/>
                </a:lnTo>
                <a:lnTo>
                  <a:pt x="2184" y="4800"/>
                </a:lnTo>
                <a:lnTo>
                  <a:pt x="5207" y="6819"/>
                </a:lnTo>
                <a:lnTo>
                  <a:pt x="2946" y="4292"/>
                </a:lnTo>
                <a:lnTo>
                  <a:pt x="2362" y="267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386507" y="1437116"/>
            <a:ext cx="8255" cy="8890"/>
          </a:xfrm>
          <a:custGeom>
            <a:avLst/>
            <a:gdLst/>
            <a:ahLst/>
            <a:cxnLst/>
            <a:rect l="l" t="t" r="r" b="b"/>
            <a:pathLst>
              <a:path w="8255" h="8890">
                <a:moveTo>
                  <a:pt x="7649" y="2019"/>
                </a:moveTo>
                <a:lnTo>
                  <a:pt x="5422" y="2019"/>
                </a:lnTo>
                <a:lnTo>
                  <a:pt x="5384" y="3378"/>
                </a:lnTo>
                <a:lnTo>
                  <a:pt x="4432" y="6858"/>
                </a:lnTo>
                <a:lnTo>
                  <a:pt x="1689" y="8851"/>
                </a:lnTo>
                <a:lnTo>
                  <a:pt x="5600" y="7785"/>
                </a:lnTo>
                <a:lnTo>
                  <a:pt x="7787" y="2540"/>
                </a:lnTo>
                <a:lnTo>
                  <a:pt x="7735" y="2159"/>
                </a:lnTo>
                <a:lnTo>
                  <a:pt x="7649" y="2019"/>
                </a:lnTo>
                <a:close/>
              </a:path>
              <a:path w="8255" h="8890">
                <a:moveTo>
                  <a:pt x="0" y="2032"/>
                </a:moveTo>
                <a:lnTo>
                  <a:pt x="2247" y="2806"/>
                </a:lnTo>
                <a:lnTo>
                  <a:pt x="3771" y="2540"/>
                </a:lnTo>
                <a:lnTo>
                  <a:pt x="4979" y="2159"/>
                </a:lnTo>
                <a:lnTo>
                  <a:pt x="2285" y="2159"/>
                </a:lnTo>
                <a:lnTo>
                  <a:pt x="0" y="2032"/>
                </a:lnTo>
                <a:close/>
              </a:path>
              <a:path w="8255" h="8890">
                <a:moveTo>
                  <a:pt x="6400" y="0"/>
                </a:moveTo>
                <a:lnTo>
                  <a:pt x="5016" y="1016"/>
                </a:lnTo>
                <a:lnTo>
                  <a:pt x="2285" y="2159"/>
                </a:lnTo>
                <a:lnTo>
                  <a:pt x="4979" y="2159"/>
                </a:lnTo>
                <a:lnTo>
                  <a:pt x="5422" y="2019"/>
                </a:lnTo>
                <a:lnTo>
                  <a:pt x="7649" y="2019"/>
                </a:lnTo>
                <a:lnTo>
                  <a:pt x="64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415512" y="1364181"/>
            <a:ext cx="5080" cy="4445"/>
          </a:xfrm>
          <a:custGeom>
            <a:avLst/>
            <a:gdLst/>
            <a:ahLst/>
            <a:cxnLst/>
            <a:rect l="l" t="t" r="r" b="b"/>
            <a:pathLst>
              <a:path w="5080" h="4444">
                <a:moveTo>
                  <a:pt x="0" y="1701"/>
                </a:moveTo>
                <a:lnTo>
                  <a:pt x="88" y="2146"/>
                </a:lnTo>
                <a:lnTo>
                  <a:pt x="203" y="2997"/>
                </a:lnTo>
                <a:lnTo>
                  <a:pt x="1930" y="3022"/>
                </a:lnTo>
                <a:lnTo>
                  <a:pt x="3200" y="3352"/>
                </a:lnTo>
                <a:lnTo>
                  <a:pt x="4724" y="3835"/>
                </a:lnTo>
                <a:lnTo>
                  <a:pt x="4267" y="2705"/>
                </a:lnTo>
                <a:lnTo>
                  <a:pt x="4117" y="2146"/>
                </a:lnTo>
                <a:lnTo>
                  <a:pt x="1333" y="2146"/>
                </a:lnTo>
                <a:lnTo>
                  <a:pt x="0" y="1701"/>
                </a:lnTo>
                <a:close/>
              </a:path>
              <a:path w="5080" h="4444">
                <a:moveTo>
                  <a:pt x="254" y="0"/>
                </a:moveTo>
                <a:lnTo>
                  <a:pt x="1562" y="1892"/>
                </a:lnTo>
                <a:lnTo>
                  <a:pt x="1333" y="2146"/>
                </a:lnTo>
                <a:lnTo>
                  <a:pt x="4117" y="2146"/>
                </a:lnTo>
                <a:lnTo>
                  <a:pt x="3797" y="952"/>
                </a:lnTo>
                <a:lnTo>
                  <a:pt x="1905" y="457"/>
                </a:lnTo>
                <a:lnTo>
                  <a:pt x="2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478942" y="1325734"/>
            <a:ext cx="15875" cy="37465"/>
          </a:xfrm>
          <a:custGeom>
            <a:avLst/>
            <a:gdLst/>
            <a:ahLst/>
            <a:cxnLst/>
            <a:rect l="l" t="t" r="r" b="b"/>
            <a:pathLst>
              <a:path w="15875" h="37465">
                <a:moveTo>
                  <a:pt x="13375" y="2921"/>
                </a:moveTo>
                <a:lnTo>
                  <a:pt x="12319" y="2921"/>
                </a:lnTo>
                <a:lnTo>
                  <a:pt x="14313" y="10795"/>
                </a:lnTo>
                <a:lnTo>
                  <a:pt x="12584" y="20205"/>
                </a:lnTo>
                <a:lnTo>
                  <a:pt x="9052" y="29606"/>
                </a:lnTo>
                <a:lnTo>
                  <a:pt x="5638" y="37452"/>
                </a:lnTo>
                <a:lnTo>
                  <a:pt x="10300" y="29414"/>
                </a:lnTo>
                <a:lnTo>
                  <a:pt x="14489" y="18964"/>
                </a:lnTo>
                <a:lnTo>
                  <a:pt x="15856" y="8395"/>
                </a:lnTo>
                <a:lnTo>
                  <a:pt x="13375" y="2921"/>
                </a:lnTo>
                <a:close/>
              </a:path>
              <a:path w="15875" h="37465">
                <a:moveTo>
                  <a:pt x="12052" y="0"/>
                </a:moveTo>
                <a:lnTo>
                  <a:pt x="10591" y="2489"/>
                </a:lnTo>
                <a:lnTo>
                  <a:pt x="4089" y="14795"/>
                </a:lnTo>
                <a:lnTo>
                  <a:pt x="0" y="21132"/>
                </a:lnTo>
                <a:lnTo>
                  <a:pt x="4343" y="15570"/>
                </a:lnTo>
                <a:lnTo>
                  <a:pt x="10248" y="6705"/>
                </a:lnTo>
                <a:lnTo>
                  <a:pt x="12319" y="2921"/>
                </a:lnTo>
                <a:lnTo>
                  <a:pt x="13375" y="2921"/>
                </a:lnTo>
                <a:lnTo>
                  <a:pt x="120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487898" y="1385650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12978" y="15213"/>
                </a:moveTo>
                <a:lnTo>
                  <a:pt x="11163" y="16154"/>
                </a:lnTo>
                <a:lnTo>
                  <a:pt x="5232" y="20599"/>
                </a:lnTo>
                <a:lnTo>
                  <a:pt x="10823" y="17043"/>
                </a:lnTo>
                <a:lnTo>
                  <a:pt x="12978" y="15213"/>
                </a:lnTo>
                <a:close/>
              </a:path>
              <a:path w="22860" h="20955">
                <a:moveTo>
                  <a:pt x="19126" y="8821"/>
                </a:moveTo>
                <a:lnTo>
                  <a:pt x="16575" y="12161"/>
                </a:lnTo>
                <a:lnTo>
                  <a:pt x="12978" y="15213"/>
                </a:lnTo>
                <a:lnTo>
                  <a:pt x="18199" y="12509"/>
                </a:lnTo>
                <a:lnTo>
                  <a:pt x="19126" y="8821"/>
                </a:lnTo>
                <a:close/>
              </a:path>
              <a:path w="22860" h="20955">
                <a:moveTo>
                  <a:pt x="22159" y="1955"/>
                </a:moveTo>
                <a:lnTo>
                  <a:pt x="20853" y="1955"/>
                </a:lnTo>
                <a:lnTo>
                  <a:pt x="19126" y="8821"/>
                </a:lnTo>
                <a:lnTo>
                  <a:pt x="21014" y="6349"/>
                </a:lnTo>
                <a:lnTo>
                  <a:pt x="22159" y="1955"/>
                </a:lnTo>
                <a:close/>
              </a:path>
              <a:path w="22860" h="20955">
                <a:moveTo>
                  <a:pt x="22669" y="0"/>
                </a:moveTo>
                <a:lnTo>
                  <a:pt x="15671" y="508"/>
                </a:lnTo>
                <a:lnTo>
                  <a:pt x="5575" y="4445"/>
                </a:lnTo>
                <a:lnTo>
                  <a:pt x="0" y="8597"/>
                </a:lnTo>
                <a:lnTo>
                  <a:pt x="3873" y="6311"/>
                </a:lnTo>
                <a:lnTo>
                  <a:pt x="14871" y="2451"/>
                </a:lnTo>
                <a:lnTo>
                  <a:pt x="20853" y="1955"/>
                </a:lnTo>
                <a:lnTo>
                  <a:pt x="22159" y="1955"/>
                </a:lnTo>
                <a:lnTo>
                  <a:pt x="226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485260" y="1356245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5" h="29209">
                <a:moveTo>
                  <a:pt x="20085" y="2806"/>
                </a:moveTo>
                <a:lnTo>
                  <a:pt x="18884" y="2806"/>
                </a:lnTo>
                <a:lnTo>
                  <a:pt x="18063" y="11341"/>
                </a:lnTo>
                <a:lnTo>
                  <a:pt x="14735" y="18851"/>
                </a:lnTo>
                <a:lnTo>
                  <a:pt x="10544" y="24882"/>
                </a:lnTo>
                <a:lnTo>
                  <a:pt x="7137" y="28981"/>
                </a:lnTo>
                <a:lnTo>
                  <a:pt x="12295" y="23965"/>
                </a:lnTo>
                <a:lnTo>
                  <a:pt x="17281" y="16991"/>
                </a:lnTo>
                <a:lnTo>
                  <a:pt x="20396" y="8766"/>
                </a:lnTo>
                <a:lnTo>
                  <a:pt x="20085" y="2806"/>
                </a:lnTo>
                <a:close/>
              </a:path>
              <a:path w="20955" h="29209">
                <a:moveTo>
                  <a:pt x="19938" y="0"/>
                </a:moveTo>
                <a:lnTo>
                  <a:pt x="16171" y="3019"/>
                </a:lnTo>
                <a:lnTo>
                  <a:pt x="10393" y="8394"/>
                </a:lnTo>
                <a:lnTo>
                  <a:pt x="0" y="18389"/>
                </a:lnTo>
                <a:lnTo>
                  <a:pt x="5181" y="14668"/>
                </a:lnTo>
                <a:lnTo>
                  <a:pt x="13487" y="6007"/>
                </a:lnTo>
                <a:lnTo>
                  <a:pt x="18884" y="2806"/>
                </a:lnTo>
                <a:lnTo>
                  <a:pt x="20085" y="2806"/>
                </a:lnTo>
                <a:lnTo>
                  <a:pt x="199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447000" y="1375770"/>
            <a:ext cx="10160" cy="24765"/>
          </a:xfrm>
          <a:custGeom>
            <a:avLst/>
            <a:gdLst/>
            <a:ahLst/>
            <a:cxnLst/>
            <a:rect l="l" t="t" r="r" b="b"/>
            <a:pathLst>
              <a:path w="10160" h="24765">
                <a:moveTo>
                  <a:pt x="4985" y="19209"/>
                </a:moveTo>
                <a:lnTo>
                  <a:pt x="0" y="24536"/>
                </a:lnTo>
                <a:lnTo>
                  <a:pt x="4343" y="20472"/>
                </a:lnTo>
                <a:lnTo>
                  <a:pt x="4985" y="19209"/>
                </a:lnTo>
                <a:close/>
              </a:path>
              <a:path w="10160" h="24765">
                <a:moveTo>
                  <a:pt x="9300" y="10720"/>
                </a:moveTo>
                <a:lnTo>
                  <a:pt x="4985" y="19209"/>
                </a:lnTo>
                <a:lnTo>
                  <a:pt x="5737" y="18405"/>
                </a:lnTo>
                <a:lnTo>
                  <a:pt x="9105" y="11877"/>
                </a:lnTo>
                <a:lnTo>
                  <a:pt x="9300" y="10720"/>
                </a:lnTo>
                <a:close/>
              </a:path>
              <a:path w="10160" h="24765">
                <a:moveTo>
                  <a:pt x="9604" y="8909"/>
                </a:moveTo>
                <a:lnTo>
                  <a:pt x="9300" y="10720"/>
                </a:lnTo>
                <a:lnTo>
                  <a:pt x="9791" y="9753"/>
                </a:lnTo>
                <a:lnTo>
                  <a:pt x="9604" y="8909"/>
                </a:lnTo>
                <a:close/>
              </a:path>
              <a:path w="10160" h="24765">
                <a:moveTo>
                  <a:pt x="8991" y="0"/>
                </a:moveTo>
                <a:lnTo>
                  <a:pt x="7365" y="3505"/>
                </a:lnTo>
                <a:lnTo>
                  <a:pt x="5651" y="6248"/>
                </a:lnTo>
                <a:lnTo>
                  <a:pt x="3136" y="9321"/>
                </a:lnTo>
                <a:lnTo>
                  <a:pt x="5308" y="7950"/>
                </a:lnTo>
                <a:lnTo>
                  <a:pt x="8089" y="5130"/>
                </a:lnTo>
                <a:lnTo>
                  <a:pt x="8572" y="4267"/>
                </a:lnTo>
                <a:lnTo>
                  <a:pt x="9897" y="4267"/>
                </a:lnTo>
                <a:lnTo>
                  <a:pt x="8991" y="0"/>
                </a:lnTo>
                <a:close/>
              </a:path>
              <a:path w="10160" h="24765">
                <a:moveTo>
                  <a:pt x="9897" y="4267"/>
                </a:moveTo>
                <a:lnTo>
                  <a:pt x="8572" y="4267"/>
                </a:lnTo>
                <a:lnTo>
                  <a:pt x="9604" y="8909"/>
                </a:lnTo>
                <a:lnTo>
                  <a:pt x="10050" y="6248"/>
                </a:lnTo>
                <a:lnTo>
                  <a:pt x="10081" y="5130"/>
                </a:lnTo>
                <a:lnTo>
                  <a:pt x="9897" y="42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449548" y="139986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13725" y="1511"/>
                </a:moveTo>
                <a:lnTo>
                  <a:pt x="11849" y="1511"/>
                </a:lnTo>
                <a:lnTo>
                  <a:pt x="11252" y="4445"/>
                </a:lnTo>
                <a:lnTo>
                  <a:pt x="7912" y="10172"/>
                </a:lnTo>
                <a:lnTo>
                  <a:pt x="4864" y="13373"/>
                </a:lnTo>
                <a:lnTo>
                  <a:pt x="10083" y="10007"/>
                </a:lnTo>
                <a:lnTo>
                  <a:pt x="13743" y="3657"/>
                </a:lnTo>
                <a:lnTo>
                  <a:pt x="13725" y="1511"/>
                </a:lnTo>
                <a:close/>
              </a:path>
              <a:path w="13969" h="13969">
                <a:moveTo>
                  <a:pt x="13614" y="0"/>
                </a:moveTo>
                <a:lnTo>
                  <a:pt x="9664" y="0"/>
                </a:lnTo>
                <a:lnTo>
                  <a:pt x="1346" y="3771"/>
                </a:lnTo>
                <a:lnTo>
                  <a:pt x="0" y="5664"/>
                </a:lnTo>
                <a:lnTo>
                  <a:pt x="3429" y="3657"/>
                </a:lnTo>
                <a:lnTo>
                  <a:pt x="7073" y="2146"/>
                </a:lnTo>
                <a:lnTo>
                  <a:pt x="11849" y="1511"/>
                </a:lnTo>
                <a:lnTo>
                  <a:pt x="13725" y="1511"/>
                </a:lnTo>
                <a:lnTo>
                  <a:pt x="136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492803" y="1407200"/>
            <a:ext cx="21590" cy="17145"/>
          </a:xfrm>
          <a:custGeom>
            <a:avLst/>
            <a:gdLst/>
            <a:ahLst/>
            <a:cxnLst/>
            <a:rect l="l" t="t" r="r" b="b"/>
            <a:pathLst>
              <a:path w="21589" h="17144">
                <a:moveTo>
                  <a:pt x="8424" y="13778"/>
                </a:moveTo>
                <a:lnTo>
                  <a:pt x="1041" y="17081"/>
                </a:lnTo>
                <a:lnTo>
                  <a:pt x="7861" y="14287"/>
                </a:lnTo>
                <a:lnTo>
                  <a:pt x="8424" y="13778"/>
                </a:lnTo>
                <a:close/>
              </a:path>
              <a:path w="21589" h="17144">
                <a:moveTo>
                  <a:pt x="20566" y="1993"/>
                </a:moveTo>
                <a:lnTo>
                  <a:pt x="9639" y="1993"/>
                </a:lnTo>
                <a:lnTo>
                  <a:pt x="18313" y="2324"/>
                </a:lnTo>
                <a:lnTo>
                  <a:pt x="16433" y="6540"/>
                </a:lnTo>
                <a:lnTo>
                  <a:pt x="8424" y="13778"/>
                </a:lnTo>
                <a:lnTo>
                  <a:pt x="8723" y="13644"/>
                </a:lnTo>
                <a:lnTo>
                  <a:pt x="14857" y="9304"/>
                </a:lnTo>
                <a:lnTo>
                  <a:pt x="19102" y="4813"/>
                </a:lnTo>
                <a:lnTo>
                  <a:pt x="20566" y="1993"/>
                </a:lnTo>
                <a:close/>
              </a:path>
              <a:path w="21589" h="17144">
                <a:moveTo>
                  <a:pt x="14211" y="0"/>
                </a:moveTo>
                <a:lnTo>
                  <a:pt x="4445" y="2806"/>
                </a:lnTo>
                <a:lnTo>
                  <a:pt x="0" y="5029"/>
                </a:lnTo>
                <a:lnTo>
                  <a:pt x="6667" y="3606"/>
                </a:lnTo>
                <a:lnTo>
                  <a:pt x="9639" y="1993"/>
                </a:lnTo>
                <a:lnTo>
                  <a:pt x="20566" y="1993"/>
                </a:lnTo>
                <a:lnTo>
                  <a:pt x="21120" y="927"/>
                </a:lnTo>
                <a:lnTo>
                  <a:pt x="142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455584" y="1414992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11022" y="1625"/>
                </a:moveTo>
                <a:lnTo>
                  <a:pt x="6807" y="1625"/>
                </a:lnTo>
                <a:lnTo>
                  <a:pt x="11391" y="3695"/>
                </a:lnTo>
                <a:lnTo>
                  <a:pt x="10642" y="7734"/>
                </a:lnTo>
                <a:lnTo>
                  <a:pt x="6210" y="11112"/>
                </a:lnTo>
                <a:lnTo>
                  <a:pt x="3365" y="12509"/>
                </a:lnTo>
                <a:lnTo>
                  <a:pt x="7620" y="11518"/>
                </a:lnTo>
                <a:lnTo>
                  <a:pt x="12204" y="7950"/>
                </a:lnTo>
                <a:lnTo>
                  <a:pt x="13271" y="3149"/>
                </a:lnTo>
                <a:lnTo>
                  <a:pt x="11022" y="1625"/>
                </a:lnTo>
                <a:close/>
              </a:path>
              <a:path w="13335" h="12700">
                <a:moveTo>
                  <a:pt x="8623" y="0"/>
                </a:moveTo>
                <a:lnTo>
                  <a:pt x="3302" y="1219"/>
                </a:lnTo>
                <a:lnTo>
                  <a:pt x="0" y="2959"/>
                </a:lnTo>
                <a:lnTo>
                  <a:pt x="3721" y="1892"/>
                </a:lnTo>
                <a:lnTo>
                  <a:pt x="6807" y="1625"/>
                </a:lnTo>
                <a:lnTo>
                  <a:pt x="11022" y="1625"/>
                </a:lnTo>
                <a:lnTo>
                  <a:pt x="862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427889" y="1420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9463" y="1396"/>
                </a:moveTo>
                <a:lnTo>
                  <a:pt x="3454" y="1396"/>
                </a:lnTo>
                <a:lnTo>
                  <a:pt x="7124" y="1663"/>
                </a:lnTo>
                <a:lnTo>
                  <a:pt x="9245" y="3111"/>
                </a:lnTo>
                <a:lnTo>
                  <a:pt x="9398" y="5892"/>
                </a:lnTo>
                <a:lnTo>
                  <a:pt x="7594" y="9359"/>
                </a:lnTo>
                <a:lnTo>
                  <a:pt x="5346" y="11366"/>
                </a:lnTo>
                <a:lnTo>
                  <a:pt x="8597" y="9842"/>
                </a:lnTo>
                <a:lnTo>
                  <a:pt x="11315" y="5029"/>
                </a:lnTo>
                <a:lnTo>
                  <a:pt x="10909" y="2298"/>
                </a:lnTo>
                <a:lnTo>
                  <a:pt x="9463" y="1396"/>
                </a:lnTo>
                <a:close/>
              </a:path>
              <a:path w="11430" h="11430">
                <a:moveTo>
                  <a:pt x="4305" y="0"/>
                </a:moveTo>
                <a:lnTo>
                  <a:pt x="0" y="2209"/>
                </a:lnTo>
                <a:lnTo>
                  <a:pt x="3454" y="1396"/>
                </a:lnTo>
                <a:lnTo>
                  <a:pt x="9463" y="1396"/>
                </a:lnTo>
                <a:lnTo>
                  <a:pt x="8547" y="825"/>
                </a:lnTo>
                <a:lnTo>
                  <a:pt x="430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427663" y="1394381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19">
                <a:moveTo>
                  <a:pt x="9408" y="3390"/>
                </a:moveTo>
                <a:lnTo>
                  <a:pt x="7366" y="3390"/>
                </a:lnTo>
                <a:lnTo>
                  <a:pt x="8394" y="9423"/>
                </a:lnTo>
                <a:lnTo>
                  <a:pt x="3721" y="18580"/>
                </a:lnTo>
                <a:lnTo>
                  <a:pt x="2070" y="20027"/>
                </a:lnTo>
                <a:lnTo>
                  <a:pt x="7607" y="15278"/>
                </a:lnTo>
                <a:lnTo>
                  <a:pt x="10363" y="7581"/>
                </a:lnTo>
                <a:lnTo>
                  <a:pt x="9408" y="3390"/>
                </a:lnTo>
                <a:close/>
              </a:path>
              <a:path w="10794" h="20319">
                <a:moveTo>
                  <a:pt x="8636" y="0"/>
                </a:moveTo>
                <a:lnTo>
                  <a:pt x="6654" y="2425"/>
                </a:lnTo>
                <a:lnTo>
                  <a:pt x="2032" y="6985"/>
                </a:lnTo>
                <a:lnTo>
                  <a:pt x="0" y="9080"/>
                </a:lnTo>
                <a:lnTo>
                  <a:pt x="2781" y="7264"/>
                </a:lnTo>
                <a:lnTo>
                  <a:pt x="5295" y="5537"/>
                </a:lnTo>
                <a:lnTo>
                  <a:pt x="7366" y="3390"/>
                </a:lnTo>
                <a:lnTo>
                  <a:pt x="9408" y="3390"/>
                </a:lnTo>
                <a:lnTo>
                  <a:pt x="86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416059" y="1407906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12255" y="0"/>
                </a:moveTo>
                <a:lnTo>
                  <a:pt x="7073" y="2882"/>
                </a:lnTo>
                <a:lnTo>
                  <a:pt x="101" y="10934"/>
                </a:lnTo>
                <a:lnTo>
                  <a:pt x="0" y="12433"/>
                </a:lnTo>
                <a:lnTo>
                  <a:pt x="1295" y="12763"/>
                </a:lnTo>
                <a:lnTo>
                  <a:pt x="9931" y="4064"/>
                </a:lnTo>
                <a:lnTo>
                  <a:pt x="1225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421601" y="1426936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067" y="0"/>
                </a:moveTo>
                <a:lnTo>
                  <a:pt x="4292" y="1473"/>
                </a:lnTo>
                <a:lnTo>
                  <a:pt x="1295" y="3441"/>
                </a:lnTo>
                <a:lnTo>
                  <a:pt x="101" y="4381"/>
                </a:lnTo>
                <a:lnTo>
                  <a:pt x="0" y="5689"/>
                </a:lnTo>
                <a:lnTo>
                  <a:pt x="1054" y="6108"/>
                </a:lnTo>
                <a:lnTo>
                  <a:pt x="2870" y="5092"/>
                </a:lnTo>
                <a:lnTo>
                  <a:pt x="5626" y="2654"/>
                </a:lnTo>
                <a:lnTo>
                  <a:pt x="90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488308" y="1448306"/>
            <a:ext cx="21590" cy="13335"/>
          </a:xfrm>
          <a:custGeom>
            <a:avLst/>
            <a:gdLst/>
            <a:ahLst/>
            <a:cxnLst/>
            <a:rect l="l" t="t" r="r" b="b"/>
            <a:pathLst>
              <a:path w="21589" h="13334">
                <a:moveTo>
                  <a:pt x="8915" y="0"/>
                </a:moveTo>
                <a:lnTo>
                  <a:pt x="3873" y="165"/>
                </a:lnTo>
                <a:lnTo>
                  <a:pt x="9080" y="749"/>
                </a:lnTo>
                <a:lnTo>
                  <a:pt x="15976" y="3035"/>
                </a:lnTo>
                <a:lnTo>
                  <a:pt x="18757" y="6146"/>
                </a:lnTo>
                <a:lnTo>
                  <a:pt x="16586" y="10591"/>
                </a:lnTo>
                <a:lnTo>
                  <a:pt x="5727" y="12115"/>
                </a:lnTo>
                <a:lnTo>
                  <a:pt x="0" y="12293"/>
                </a:lnTo>
                <a:lnTo>
                  <a:pt x="9867" y="13055"/>
                </a:lnTo>
                <a:lnTo>
                  <a:pt x="18757" y="10680"/>
                </a:lnTo>
                <a:lnTo>
                  <a:pt x="21374" y="5981"/>
                </a:lnTo>
                <a:lnTo>
                  <a:pt x="17411" y="2031"/>
                </a:lnTo>
                <a:lnTo>
                  <a:pt x="89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491620" y="1428822"/>
            <a:ext cx="21590" cy="14604"/>
          </a:xfrm>
          <a:custGeom>
            <a:avLst/>
            <a:gdLst/>
            <a:ahLst/>
            <a:cxnLst/>
            <a:rect l="l" t="t" r="r" b="b"/>
            <a:pathLst>
              <a:path w="21589" h="14605">
                <a:moveTo>
                  <a:pt x="18876" y="1396"/>
                </a:moveTo>
                <a:lnTo>
                  <a:pt x="12839" y="1396"/>
                </a:lnTo>
                <a:lnTo>
                  <a:pt x="18224" y="3581"/>
                </a:lnTo>
                <a:lnTo>
                  <a:pt x="16383" y="7111"/>
                </a:lnTo>
                <a:lnTo>
                  <a:pt x="8953" y="12052"/>
                </a:lnTo>
                <a:lnTo>
                  <a:pt x="584" y="14414"/>
                </a:lnTo>
                <a:lnTo>
                  <a:pt x="7378" y="13703"/>
                </a:lnTo>
                <a:lnTo>
                  <a:pt x="19202" y="8674"/>
                </a:lnTo>
                <a:lnTo>
                  <a:pt x="21310" y="2590"/>
                </a:lnTo>
                <a:lnTo>
                  <a:pt x="18876" y="1396"/>
                </a:lnTo>
                <a:close/>
              </a:path>
              <a:path w="21589" h="14605">
                <a:moveTo>
                  <a:pt x="16027" y="0"/>
                </a:moveTo>
                <a:lnTo>
                  <a:pt x="4102" y="482"/>
                </a:lnTo>
                <a:lnTo>
                  <a:pt x="0" y="2120"/>
                </a:lnTo>
                <a:lnTo>
                  <a:pt x="5613" y="1765"/>
                </a:lnTo>
                <a:lnTo>
                  <a:pt x="12839" y="1396"/>
                </a:lnTo>
                <a:lnTo>
                  <a:pt x="18876" y="1396"/>
                </a:lnTo>
                <a:lnTo>
                  <a:pt x="160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455559" y="143158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30">
                <a:moveTo>
                  <a:pt x="8672" y="1257"/>
                </a:moveTo>
                <a:lnTo>
                  <a:pt x="5283" y="1257"/>
                </a:lnTo>
                <a:lnTo>
                  <a:pt x="8877" y="2743"/>
                </a:lnTo>
                <a:lnTo>
                  <a:pt x="10655" y="5257"/>
                </a:lnTo>
                <a:lnTo>
                  <a:pt x="9398" y="8305"/>
                </a:lnTo>
                <a:lnTo>
                  <a:pt x="5600" y="10629"/>
                </a:lnTo>
                <a:lnTo>
                  <a:pt x="2679" y="11315"/>
                </a:lnTo>
                <a:lnTo>
                  <a:pt x="6781" y="11087"/>
                </a:lnTo>
                <a:lnTo>
                  <a:pt x="10998" y="8623"/>
                </a:lnTo>
                <a:lnTo>
                  <a:pt x="12458" y="4991"/>
                </a:lnTo>
                <a:lnTo>
                  <a:pt x="10274" y="1701"/>
                </a:lnTo>
                <a:lnTo>
                  <a:pt x="8672" y="1257"/>
                </a:lnTo>
                <a:close/>
              </a:path>
              <a:path w="12700" h="11430">
                <a:moveTo>
                  <a:pt x="4140" y="0"/>
                </a:moveTo>
                <a:lnTo>
                  <a:pt x="0" y="1473"/>
                </a:lnTo>
                <a:lnTo>
                  <a:pt x="5283" y="1257"/>
                </a:lnTo>
                <a:lnTo>
                  <a:pt x="8672" y="1257"/>
                </a:lnTo>
                <a:lnTo>
                  <a:pt x="41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430694" y="1435855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4724" y="0"/>
                </a:moveTo>
                <a:lnTo>
                  <a:pt x="0" y="1092"/>
                </a:lnTo>
                <a:lnTo>
                  <a:pt x="3543" y="1155"/>
                </a:lnTo>
                <a:lnTo>
                  <a:pt x="6007" y="2997"/>
                </a:lnTo>
                <a:lnTo>
                  <a:pt x="7721" y="4914"/>
                </a:lnTo>
                <a:lnTo>
                  <a:pt x="6756" y="7023"/>
                </a:lnTo>
                <a:lnTo>
                  <a:pt x="5626" y="10033"/>
                </a:lnTo>
                <a:lnTo>
                  <a:pt x="2946" y="11442"/>
                </a:lnTo>
                <a:lnTo>
                  <a:pt x="6477" y="10744"/>
                </a:lnTo>
                <a:lnTo>
                  <a:pt x="8394" y="7899"/>
                </a:lnTo>
                <a:lnTo>
                  <a:pt x="9359" y="4838"/>
                </a:lnTo>
                <a:lnTo>
                  <a:pt x="7632" y="2603"/>
                </a:lnTo>
                <a:lnTo>
                  <a:pt x="47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485617" y="1465082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0" y="10223"/>
                </a:moveTo>
                <a:lnTo>
                  <a:pt x="4724" y="11988"/>
                </a:lnTo>
                <a:lnTo>
                  <a:pt x="12534" y="12649"/>
                </a:lnTo>
                <a:lnTo>
                  <a:pt x="13487" y="11912"/>
                </a:lnTo>
                <a:lnTo>
                  <a:pt x="10350" y="11912"/>
                </a:lnTo>
                <a:lnTo>
                  <a:pt x="3784" y="10896"/>
                </a:lnTo>
                <a:lnTo>
                  <a:pt x="0" y="10223"/>
                </a:lnTo>
                <a:close/>
              </a:path>
              <a:path w="17780" h="12700">
                <a:moveTo>
                  <a:pt x="3771" y="0"/>
                </a:moveTo>
                <a:lnTo>
                  <a:pt x="8407" y="927"/>
                </a:lnTo>
                <a:lnTo>
                  <a:pt x="13131" y="4343"/>
                </a:lnTo>
                <a:lnTo>
                  <a:pt x="15493" y="8128"/>
                </a:lnTo>
                <a:lnTo>
                  <a:pt x="10350" y="11912"/>
                </a:lnTo>
                <a:lnTo>
                  <a:pt x="13487" y="11912"/>
                </a:lnTo>
                <a:lnTo>
                  <a:pt x="17741" y="8623"/>
                </a:lnTo>
                <a:lnTo>
                  <a:pt x="14643" y="3162"/>
                </a:lnTo>
                <a:lnTo>
                  <a:pt x="8597" y="330"/>
                </a:lnTo>
                <a:lnTo>
                  <a:pt x="37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382884" y="1626147"/>
            <a:ext cx="14604" cy="19050"/>
          </a:xfrm>
          <a:custGeom>
            <a:avLst/>
            <a:gdLst/>
            <a:ahLst/>
            <a:cxnLst/>
            <a:rect l="l" t="t" r="r" b="b"/>
            <a:pathLst>
              <a:path w="14605" h="19050">
                <a:moveTo>
                  <a:pt x="10490" y="0"/>
                </a:moveTo>
                <a:lnTo>
                  <a:pt x="7035" y="1003"/>
                </a:lnTo>
                <a:lnTo>
                  <a:pt x="7541" y="4622"/>
                </a:lnTo>
                <a:lnTo>
                  <a:pt x="7643" y="7861"/>
                </a:lnTo>
                <a:lnTo>
                  <a:pt x="7772" y="15417"/>
                </a:lnTo>
                <a:lnTo>
                  <a:pt x="0" y="18808"/>
                </a:lnTo>
                <a:lnTo>
                  <a:pt x="7772" y="16789"/>
                </a:lnTo>
                <a:lnTo>
                  <a:pt x="9575" y="7861"/>
                </a:lnTo>
                <a:lnTo>
                  <a:pt x="8305" y="1993"/>
                </a:lnTo>
                <a:lnTo>
                  <a:pt x="9664" y="1574"/>
                </a:lnTo>
                <a:lnTo>
                  <a:pt x="12516" y="1574"/>
                </a:lnTo>
                <a:lnTo>
                  <a:pt x="10490" y="0"/>
                </a:lnTo>
                <a:close/>
              </a:path>
              <a:path w="14605" h="19050">
                <a:moveTo>
                  <a:pt x="12516" y="1574"/>
                </a:moveTo>
                <a:lnTo>
                  <a:pt x="9664" y="1574"/>
                </a:lnTo>
                <a:lnTo>
                  <a:pt x="12230" y="2730"/>
                </a:lnTo>
                <a:lnTo>
                  <a:pt x="14224" y="4622"/>
                </a:lnTo>
                <a:lnTo>
                  <a:pt x="13055" y="1993"/>
                </a:lnTo>
                <a:lnTo>
                  <a:pt x="12516" y="15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392333" y="1620605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5">
                <a:moveTo>
                  <a:pt x="0" y="0"/>
                </a:moveTo>
                <a:lnTo>
                  <a:pt x="8255" y="2540"/>
                </a:lnTo>
                <a:lnTo>
                  <a:pt x="8724" y="9271"/>
                </a:lnTo>
                <a:lnTo>
                  <a:pt x="8737" y="12966"/>
                </a:lnTo>
                <a:lnTo>
                  <a:pt x="11176" y="5702"/>
                </a:lnTo>
                <a:lnTo>
                  <a:pt x="6985" y="97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388061" y="1612900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0" y="0"/>
                </a:moveTo>
                <a:lnTo>
                  <a:pt x="3136" y="1130"/>
                </a:lnTo>
                <a:lnTo>
                  <a:pt x="5816" y="1397"/>
                </a:lnTo>
                <a:lnTo>
                  <a:pt x="5892" y="482"/>
                </a:lnTo>
                <a:lnTo>
                  <a:pt x="6235" y="368"/>
                </a:lnTo>
                <a:lnTo>
                  <a:pt x="5130" y="368"/>
                </a:lnTo>
                <a:lnTo>
                  <a:pt x="35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395495" y="1606896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5740" y="0"/>
                </a:moveTo>
                <a:lnTo>
                  <a:pt x="5829" y="3187"/>
                </a:lnTo>
                <a:lnTo>
                  <a:pt x="4737" y="7112"/>
                </a:lnTo>
                <a:lnTo>
                  <a:pt x="0" y="9029"/>
                </a:lnTo>
                <a:lnTo>
                  <a:pt x="4279" y="9296"/>
                </a:lnTo>
                <a:lnTo>
                  <a:pt x="8470" y="4838"/>
                </a:lnTo>
                <a:lnTo>
                  <a:pt x="57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347506" y="1598058"/>
            <a:ext cx="15875" cy="50165"/>
          </a:xfrm>
          <a:custGeom>
            <a:avLst/>
            <a:gdLst/>
            <a:ahLst/>
            <a:cxnLst/>
            <a:rect l="l" t="t" r="r" b="b"/>
            <a:pathLst>
              <a:path w="15875" h="50164">
                <a:moveTo>
                  <a:pt x="13587" y="41737"/>
                </a:moveTo>
                <a:lnTo>
                  <a:pt x="10855" y="46506"/>
                </a:lnTo>
                <a:lnTo>
                  <a:pt x="7048" y="49606"/>
                </a:lnTo>
                <a:lnTo>
                  <a:pt x="12268" y="45808"/>
                </a:lnTo>
                <a:lnTo>
                  <a:pt x="13587" y="41737"/>
                </a:lnTo>
                <a:close/>
              </a:path>
              <a:path w="15875" h="50164">
                <a:moveTo>
                  <a:pt x="13873" y="40852"/>
                </a:moveTo>
                <a:lnTo>
                  <a:pt x="13587" y="41737"/>
                </a:lnTo>
                <a:lnTo>
                  <a:pt x="13752" y="41448"/>
                </a:lnTo>
                <a:lnTo>
                  <a:pt x="13873" y="40852"/>
                </a:lnTo>
                <a:close/>
              </a:path>
              <a:path w="15875" h="50164">
                <a:moveTo>
                  <a:pt x="15034" y="35142"/>
                </a:moveTo>
                <a:lnTo>
                  <a:pt x="13873" y="40852"/>
                </a:lnTo>
                <a:lnTo>
                  <a:pt x="15316" y="36398"/>
                </a:lnTo>
                <a:lnTo>
                  <a:pt x="15034" y="35142"/>
                </a:lnTo>
                <a:close/>
              </a:path>
              <a:path w="15875" h="50164">
                <a:moveTo>
                  <a:pt x="0" y="0"/>
                </a:moveTo>
                <a:lnTo>
                  <a:pt x="3079" y="5649"/>
                </a:lnTo>
                <a:lnTo>
                  <a:pt x="6923" y="12182"/>
                </a:lnTo>
                <a:lnTo>
                  <a:pt x="10606" y="19377"/>
                </a:lnTo>
                <a:lnTo>
                  <a:pt x="13208" y="27012"/>
                </a:lnTo>
                <a:lnTo>
                  <a:pt x="15034" y="35142"/>
                </a:lnTo>
                <a:lnTo>
                  <a:pt x="15122" y="34706"/>
                </a:lnTo>
                <a:lnTo>
                  <a:pt x="14350" y="26555"/>
                </a:lnTo>
                <a:lnTo>
                  <a:pt x="11813" y="19232"/>
                </a:lnTo>
                <a:lnTo>
                  <a:pt x="8199" y="12501"/>
                </a:lnTo>
                <a:lnTo>
                  <a:pt x="4072" y="615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355677" y="1592691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5" h="48894">
                <a:moveTo>
                  <a:pt x="20599" y="46977"/>
                </a:moveTo>
                <a:lnTo>
                  <a:pt x="24866" y="48272"/>
                </a:lnTo>
                <a:lnTo>
                  <a:pt x="26377" y="47472"/>
                </a:lnTo>
                <a:lnTo>
                  <a:pt x="23545" y="47472"/>
                </a:lnTo>
                <a:lnTo>
                  <a:pt x="20599" y="46977"/>
                </a:lnTo>
                <a:close/>
              </a:path>
              <a:path w="32385" h="48894">
                <a:moveTo>
                  <a:pt x="26834" y="47230"/>
                </a:moveTo>
                <a:lnTo>
                  <a:pt x="23545" y="47472"/>
                </a:lnTo>
                <a:lnTo>
                  <a:pt x="26377" y="47472"/>
                </a:lnTo>
                <a:lnTo>
                  <a:pt x="26834" y="47230"/>
                </a:lnTo>
                <a:close/>
              </a:path>
              <a:path w="32385" h="48894">
                <a:moveTo>
                  <a:pt x="29731" y="43691"/>
                </a:moveTo>
                <a:lnTo>
                  <a:pt x="28295" y="46456"/>
                </a:lnTo>
                <a:lnTo>
                  <a:pt x="26834" y="47230"/>
                </a:lnTo>
                <a:lnTo>
                  <a:pt x="29413" y="47040"/>
                </a:lnTo>
                <a:lnTo>
                  <a:pt x="29731" y="43691"/>
                </a:lnTo>
                <a:close/>
              </a:path>
              <a:path w="32385" h="48894">
                <a:moveTo>
                  <a:pt x="0" y="0"/>
                </a:moveTo>
                <a:lnTo>
                  <a:pt x="4356" y="3835"/>
                </a:lnTo>
                <a:lnTo>
                  <a:pt x="12141" y="8051"/>
                </a:lnTo>
                <a:lnTo>
                  <a:pt x="14960" y="9918"/>
                </a:lnTo>
                <a:lnTo>
                  <a:pt x="20147" y="13677"/>
                </a:lnTo>
                <a:lnTo>
                  <a:pt x="25503" y="19123"/>
                </a:lnTo>
                <a:lnTo>
                  <a:pt x="29460" y="26506"/>
                </a:lnTo>
                <a:lnTo>
                  <a:pt x="30454" y="36080"/>
                </a:lnTo>
                <a:lnTo>
                  <a:pt x="29731" y="43691"/>
                </a:lnTo>
                <a:lnTo>
                  <a:pt x="30175" y="42837"/>
                </a:lnTo>
                <a:lnTo>
                  <a:pt x="32227" y="34826"/>
                </a:lnTo>
                <a:lnTo>
                  <a:pt x="30922" y="26185"/>
                </a:lnTo>
                <a:lnTo>
                  <a:pt x="26587" y="17971"/>
                </a:lnTo>
                <a:lnTo>
                  <a:pt x="19545" y="11239"/>
                </a:lnTo>
                <a:lnTo>
                  <a:pt x="13754" y="7289"/>
                </a:lnTo>
                <a:lnTo>
                  <a:pt x="7454" y="463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2367291" y="1621031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0" y="2476"/>
                </a:moveTo>
                <a:lnTo>
                  <a:pt x="2819" y="5842"/>
                </a:lnTo>
                <a:lnTo>
                  <a:pt x="9029" y="4191"/>
                </a:lnTo>
                <a:lnTo>
                  <a:pt x="9285" y="3632"/>
                </a:lnTo>
                <a:lnTo>
                  <a:pt x="3454" y="3632"/>
                </a:lnTo>
                <a:lnTo>
                  <a:pt x="0" y="2476"/>
                </a:lnTo>
                <a:close/>
              </a:path>
              <a:path w="11430" h="6350">
                <a:moveTo>
                  <a:pt x="10947" y="0"/>
                </a:moveTo>
                <a:lnTo>
                  <a:pt x="8851" y="2743"/>
                </a:lnTo>
                <a:lnTo>
                  <a:pt x="3454" y="3632"/>
                </a:lnTo>
                <a:lnTo>
                  <a:pt x="9285" y="3632"/>
                </a:lnTo>
                <a:lnTo>
                  <a:pt x="1094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2481877" y="1481912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4">
                <a:moveTo>
                  <a:pt x="0" y="11150"/>
                </a:moveTo>
                <a:lnTo>
                  <a:pt x="5295" y="13144"/>
                </a:lnTo>
                <a:lnTo>
                  <a:pt x="6075" y="12090"/>
                </a:lnTo>
                <a:lnTo>
                  <a:pt x="4038" y="12090"/>
                </a:lnTo>
                <a:lnTo>
                  <a:pt x="0" y="11150"/>
                </a:lnTo>
                <a:close/>
              </a:path>
              <a:path w="11430" h="13334">
                <a:moveTo>
                  <a:pt x="3860" y="0"/>
                </a:moveTo>
                <a:lnTo>
                  <a:pt x="8636" y="2781"/>
                </a:lnTo>
                <a:lnTo>
                  <a:pt x="8623" y="7112"/>
                </a:lnTo>
                <a:lnTo>
                  <a:pt x="9550" y="9626"/>
                </a:lnTo>
                <a:lnTo>
                  <a:pt x="5981" y="10109"/>
                </a:lnTo>
                <a:lnTo>
                  <a:pt x="4038" y="12090"/>
                </a:lnTo>
                <a:lnTo>
                  <a:pt x="6075" y="12090"/>
                </a:lnTo>
                <a:lnTo>
                  <a:pt x="6375" y="11684"/>
                </a:lnTo>
                <a:lnTo>
                  <a:pt x="11061" y="10896"/>
                </a:lnTo>
                <a:lnTo>
                  <a:pt x="10210" y="6096"/>
                </a:lnTo>
                <a:lnTo>
                  <a:pt x="9652" y="3289"/>
                </a:lnTo>
                <a:lnTo>
                  <a:pt x="38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2467249" y="1497647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0" y="7200"/>
                </a:moveTo>
                <a:lnTo>
                  <a:pt x="3835" y="12801"/>
                </a:lnTo>
                <a:lnTo>
                  <a:pt x="6556" y="10998"/>
                </a:lnTo>
                <a:lnTo>
                  <a:pt x="3492" y="10998"/>
                </a:lnTo>
                <a:lnTo>
                  <a:pt x="0" y="7200"/>
                </a:lnTo>
                <a:close/>
              </a:path>
              <a:path w="12700" h="13334">
                <a:moveTo>
                  <a:pt x="7404" y="0"/>
                </a:moveTo>
                <a:lnTo>
                  <a:pt x="11214" y="4000"/>
                </a:lnTo>
                <a:lnTo>
                  <a:pt x="10312" y="6451"/>
                </a:lnTo>
                <a:lnTo>
                  <a:pt x="10210" y="9525"/>
                </a:lnTo>
                <a:lnTo>
                  <a:pt x="6248" y="9728"/>
                </a:lnTo>
                <a:lnTo>
                  <a:pt x="3492" y="10998"/>
                </a:lnTo>
                <a:lnTo>
                  <a:pt x="6556" y="10998"/>
                </a:lnTo>
                <a:lnTo>
                  <a:pt x="7073" y="10655"/>
                </a:lnTo>
                <a:lnTo>
                  <a:pt x="11248" y="10655"/>
                </a:lnTo>
                <a:lnTo>
                  <a:pt x="11772" y="5270"/>
                </a:lnTo>
                <a:lnTo>
                  <a:pt x="12407" y="4038"/>
                </a:lnTo>
                <a:lnTo>
                  <a:pt x="7404" y="0"/>
                </a:lnTo>
                <a:close/>
              </a:path>
              <a:path w="12700" h="13334">
                <a:moveTo>
                  <a:pt x="11248" y="10655"/>
                </a:moveTo>
                <a:lnTo>
                  <a:pt x="7073" y="10655"/>
                </a:lnTo>
                <a:lnTo>
                  <a:pt x="11239" y="107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2448641" y="1507968"/>
            <a:ext cx="14604" cy="12700"/>
          </a:xfrm>
          <a:custGeom>
            <a:avLst/>
            <a:gdLst/>
            <a:ahLst/>
            <a:cxnLst/>
            <a:rect l="l" t="t" r="r" b="b"/>
            <a:pathLst>
              <a:path w="14605" h="12700">
                <a:moveTo>
                  <a:pt x="0" y="4508"/>
                </a:moveTo>
                <a:lnTo>
                  <a:pt x="2349" y="12331"/>
                </a:lnTo>
                <a:lnTo>
                  <a:pt x="5407" y="10096"/>
                </a:lnTo>
                <a:lnTo>
                  <a:pt x="2349" y="10096"/>
                </a:lnTo>
                <a:lnTo>
                  <a:pt x="0" y="4508"/>
                </a:lnTo>
                <a:close/>
              </a:path>
              <a:path w="14605" h="12700">
                <a:moveTo>
                  <a:pt x="10334" y="9779"/>
                </a:moveTo>
                <a:lnTo>
                  <a:pt x="5841" y="9779"/>
                </a:lnTo>
                <a:lnTo>
                  <a:pt x="9842" y="11036"/>
                </a:lnTo>
                <a:lnTo>
                  <a:pt x="10334" y="9779"/>
                </a:lnTo>
                <a:close/>
              </a:path>
              <a:path w="14605" h="12700">
                <a:moveTo>
                  <a:pt x="5245" y="8585"/>
                </a:moveTo>
                <a:lnTo>
                  <a:pt x="2349" y="10096"/>
                </a:lnTo>
                <a:lnTo>
                  <a:pt x="5407" y="10096"/>
                </a:lnTo>
                <a:lnTo>
                  <a:pt x="5841" y="9779"/>
                </a:lnTo>
                <a:lnTo>
                  <a:pt x="10334" y="9779"/>
                </a:lnTo>
                <a:lnTo>
                  <a:pt x="10448" y="9486"/>
                </a:lnTo>
                <a:lnTo>
                  <a:pt x="9093" y="9486"/>
                </a:lnTo>
                <a:lnTo>
                  <a:pt x="5245" y="8585"/>
                </a:lnTo>
                <a:close/>
              </a:path>
              <a:path w="14605" h="12700">
                <a:moveTo>
                  <a:pt x="9639" y="0"/>
                </a:moveTo>
                <a:lnTo>
                  <a:pt x="12344" y="5600"/>
                </a:lnTo>
                <a:lnTo>
                  <a:pt x="10045" y="6540"/>
                </a:lnTo>
                <a:lnTo>
                  <a:pt x="9093" y="9486"/>
                </a:lnTo>
                <a:lnTo>
                  <a:pt x="10448" y="9486"/>
                </a:lnTo>
                <a:lnTo>
                  <a:pt x="11849" y="5905"/>
                </a:lnTo>
                <a:lnTo>
                  <a:pt x="14065" y="5905"/>
                </a:lnTo>
                <a:lnTo>
                  <a:pt x="9639" y="0"/>
                </a:lnTo>
                <a:close/>
              </a:path>
              <a:path w="14605" h="12700">
                <a:moveTo>
                  <a:pt x="14065" y="5905"/>
                </a:moveTo>
                <a:lnTo>
                  <a:pt x="11849" y="5905"/>
                </a:lnTo>
                <a:lnTo>
                  <a:pt x="14350" y="6286"/>
                </a:lnTo>
                <a:lnTo>
                  <a:pt x="14065" y="59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2428831" y="151488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5" h="10794">
                <a:moveTo>
                  <a:pt x="7505" y="8191"/>
                </a:moveTo>
                <a:lnTo>
                  <a:pt x="5321" y="8191"/>
                </a:lnTo>
                <a:lnTo>
                  <a:pt x="8966" y="10236"/>
                </a:lnTo>
                <a:lnTo>
                  <a:pt x="9970" y="8724"/>
                </a:lnTo>
                <a:lnTo>
                  <a:pt x="8635" y="8724"/>
                </a:lnTo>
                <a:lnTo>
                  <a:pt x="7505" y="8191"/>
                </a:lnTo>
                <a:close/>
              </a:path>
              <a:path w="14605" h="10794">
                <a:moveTo>
                  <a:pt x="0" y="2082"/>
                </a:moveTo>
                <a:lnTo>
                  <a:pt x="1130" y="9994"/>
                </a:lnTo>
                <a:lnTo>
                  <a:pt x="5321" y="8191"/>
                </a:lnTo>
                <a:lnTo>
                  <a:pt x="7505" y="8191"/>
                </a:lnTo>
                <a:lnTo>
                  <a:pt x="1511" y="8153"/>
                </a:lnTo>
                <a:lnTo>
                  <a:pt x="0" y="2082"/>
                </a:lnTo>
                <a:close/>
              </a:path>
              <a:path w="14605" h="10794">
                <a:moveTo>
                  <a:pt x="11752" y="6045"/>
                </a:moveTo>
                <a:lnTo>
                  <a:pt x="10172" y="6045"/>
                </a:lnTo>
                <a:lnTo>
                  <a:pt x="8635" y="8724"/>
                </a:lnTo>
                <a:lnTo>
                  <a:pt x="9970" y="8724"/>
                </a:lnTo>
                <a:lnTo>
                  <a:pt x="11752" y="6045"/>
                </a:lnTo>
                <a:close/>
              </a:path>
              <a:path w="14605" h="10794">
                <a:moveTo>
                  <a:pt x="5054" y="7035"/>
                </a:moveTo>
                <a:lnTo>
                  <a:pt x="1511" y="8153"/>
                </a:lnTo>
                <a:lnTo>
                  <a:pt x="7424" y="8153"/>
                </a:lnTo>
                <a:lnTo>
                  <a:pt x="5054" y="7035"/>
                </a:lnTo>
                <a:close/>
              </a:path>
              <a:path w="14605" h="10794">
                <a:moveTo>
                  <a:pt x="11315" y="0"/>
                </a:moveTo>
                <a:lnTo>
                  <a:pt x="12788" y="6045"/>
                </a:lnTo>
                <a:lnTo>
                  <a:pt x="14604" y="7124"/>
                </a:lnTo>
                <a:lnTo>
                  <a:pt x="11315" y="0"/>
                </a:lnTo>
                <a:close/>
              </a:path>
              <a:path w="14605" h="10794">
                <a:moveTo>
                  <a:pt x="12014" y="5651"/>
                </a:moveTo>
                <a:lnTo>
                  <a:pt x="11752" y="6045"/>
                </a:lnTo>
                <a:lnTo>
                  <a:pt x="12706" y="6045"/>
                </a:lnTo>
                <a:lnTo>
                  <a:pt x="12014" y="56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2406238" y="1513206"/>
            <a:ext cx="14604" cy="9525"/>
          </a:xfrm>
          <a:custGeom>
            <a:avLst/>
            <a:gdLst/>
            <a:ahLst/>
            <a:cxnLst/>
            <a:rect l="l" t="t" r="r" b="b"/>
            <a:pathLst>
              <a:path w="14605" h="9525">
                <a:moveTo>
                  <a:pt x="5669" y="6070"/>
                </a:moveTo>
                <a:lnTo>
                  <a:pt x="4356" y="6070"/>
                </a:lnTo>
                <a:lnTo>
                  <a:pt x="7404" y="8928"/>
                </a:lnTo>
                <a:lnTo>
                  <a:pt x="9060" y="7416"/>
                </a:lnTo>
                <a:lnTo>
                  <a:pt x="7315" y="7416"/>
                </a:lnTo>
                <a:lnTo>
                  <a:pt x="5669" y="6070"/>
                </a:lnTo>
                <a:close/>
              </a:path>
              <a:path w="14605" h="9525">
                <a:moveTo>
                  <a:pt x="812" y="457"/>
                </a:moveTo>
                <a:lnTo>
                  <a:pt x="0" y="8382"/>
                </a:lnTo>
                <a:lnTo>
                  <a:pt x="3207" y="6680"/>
                </a:lnTo>
                <a:lnTo>
                  <a:pt x="812" y="6680"/>
                </a:lnTo>
                <a:lnTo>
                  <a:pt x="812" y="457"/>
                </a:lnTo>
                <a:close/>
              </a:path>
              <a:path w="14605" h="9525">
                <a:moveTo>
                  <a:pt x="12687" y="0"/>
                </a:moveTo>
                <a:lnTo>
                  <a:pt x="12649" y="6235"/>
                </a:lnTo>
                <a:lnTo>
                  <a:pt x="14160" y="7721"/>
                </a:lnTo>
                <a:lnTo>
                  <a:pt x="12687" y="0"/>
                </a:lnTo>
                <a:close/>
              </a:path>
              <a:path w="14605" h="9525">
                <a:moveTo>
                  <a:pt x="9436" y="5168"/>
                </a:moveTo>
                <a:lnTo>
                  <a:pt x="7315" y="7416"/>
                </a:lnTo>
                <a:lnTo>
                  <a:pt x="9060" y="7416"/>
                </a:lnTo>
                <a:lnTo>
                  <a:pt x="10967" y="5677"/>
                </a:lnTo>
                <a:lnTo>
                  <a:pt x="9436" y="5168"/>
                </a:lnTo>
                <a:close/>
              </a:path>
              <a:path w="14605" h="9525">
                <a:moveTo>
                  <a:pt x="4241" y="4902"/>
                </a:moveTo>
                <a:lnTo>
                  <a:pt x="812" y="6680"/>
                </a:lnTo>
                <a:lnTo>
                  <a:pt x="3207" y="6680"/>
                </a:lnTo>
                <a:lnTo>
                  <a:pt x="4356" y="6070"/>
                </a:lnTo>
                <a:lnTo>
                  <a:pt x="5669" y="6070"/>
                </a:lnTo>
                <a:lnTo>
                  <a:pt x="4241" y="4902"/>
                </a:lnTo>
                <a:close/>
              </a:path>
              <a:path w="14605" h="9525">
                <a:moveTo>
                  <a:pt x="12487" y="6181"/>
                </a:moveTo>
                <a:lnTo>
                  <a:pt x="12649" y="6235"/>
                </a:lnTo>
                <a:lnTo>
                  <a:pt x="12487" y="6181"/>
                </a:lnTo>
                <a:close/>
              </a:path>
              <a:path w="14605" h="9525">
                <a:moveTo>
                  <a:pt x="11455" y="5232"/>
                </a:moveTo>
                <a:lnTo>
                  <a:pt x="10967" y="5677"/>
                </a:lnTo>
                <a:lnTo>
                  <a:pt x="12487" y="6181"/>
                </a:lnTo>
                <a:lnTo>
                  <a:pt x="11455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2453830" y="1447124"/>
            <a:ext cx="10795" cy="10160"/>
          </a:xfrm>
          <a:custGeom>
            <a:avLst/>
            <a:gdLst/>
            <a:ahLst/>
            <a:cxnLst/>
            <a:rect l="l" t="t" r="r" b="b"/>
            <a:pathLst>
              <a:path w="10794" h="10159">
                <a:moveTo>
                  <a:pt x="5473" y="0"/>
                </a:moveTo>
                <a:lnTo>
                  <a:pt x="584" y="342"/>
                </a:lnTo>
                <a:lnTo>
                  <a:pt x="5727" y="1181"/>
                </a:lnTo>
                <a:lnTo>
                  <a:pt x="7480" y="2451"/>
                </a:lnTo>
                <a:lnTo>
                  <a:pt x="9004" y="5651"/>
                </a:lnTo>
                <a:lnTo>
                  <a:pt x="7226" y="7988"/>
                </a:lnTo>
                <a:lnTo>
                  <a:pt x="2946" y="8991"/>
                </a:lnTo>
                <a:lnTo>
                  <a:pt x="0" y="9245"/>
                </a:lnTo>
                <a:lnTo>
                  <a:pt x="4622" y="9766"/>
                </a:lnTo>
                <a:lnTo>
                  <a:pt x="8648" y="8572"/>
                </a:lnTo>
                <a:lnTo>
                  <a:pt x="10680" y="5816"/>
                </a:lnTo>
                <a:lnTo>
                  <a:pt x="8572" y="1930"/>
                </a:lnTo>
                <a:lnTo>
                  <a:pt x="54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2448361" y="1459830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0" y="8661"/>
                </a:moveTo>
                <a:lnTo>
                  <a:pt x="3949" y="10604"/>
                </a:lnTo>
                <a:lnTo>
                  <a:pt x="5809" y="9321"/>
                </a:lnTo>
                <a:lnTo>
                  <a:pt x="2260" y="9321"/>
                </a:lnTo>
                <a:lnTo>
                  <a:pt x="0" y="8661"/>
                </a:lnTo>
                <a:close/>
              </a:path>
              <a:path w="9525" h="10794">
                <a:moveTo>
                  <a:pt x="2692" y="0"/>
                </a:moveTo>
                <a:lnTo>
                  <a:pt x="6896" y="1333"/>
                </a:lnTo>
                <a:lnTo>
                  <a:pt x="7061" y="3784"/>
                </a:lnTo>
                <a:lnTo>
                  <a:pt x="7873" y="6629"/>
                </a:lnTo>
                <a:lnTo>
                  <a:pt x="5537" y="8318"/>
                </a:lnTo>
                <a:lnTo>
                  <a:pt x="2260" y="9321"/>
                </a:lnTo>
                <a:lnTo>
                  <a:pt x="5809" y="9321"/>
                </a:lnTo>
                <a:lnTo>
                  <a:pt x="6896" y="8572"/>
                </a:lnTo>
                <a:lnTo>
                  <a:pt x="9524" y="7315"/>
                </a:lnTo>
                <a:lnTo>
                  <a:pt x="8407" y="2946"/>
                </a:lnTo>
                <a:lnTo>
                  <a:pt x="7404" y="419"/>
                </a:lnTo>
                <a:lnTo>
                  <a:pt x="26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436251" y="1471182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4" h="11430">
                <a:moveTo>
                  <a:pt x="0" y="6642"/>
                </a:moveTo>
                <a:lnTo>
                  <a:pt x="2768" y="11099"/>
                </a:lnTo>
                <a:lnTo>
                  <a:pt x="6057" y="9423"/>
                </a:lnTo>
                <a:lnTo>
                  <a:pt x="9511" y="9423"/>
                </a:lnTo>
                <a:lnTo>
                  <a:pt x="2184" y="9347"/>
                </a:lnTo>
                <a:lnTo>
                  <a:pt x="0" y="6642"/>
                </a:lnTo>
                <a:close/>
              </a:path>
              <a:path w="12064" h="11430">
                <a:moveTo>
                  <a:pt x="9511" y="9423"/>
                </a:moveTo>
                <a:lnTo>
                  <a:pt x="6057" y="9423"/>
                </a:lnTo>
                <a:lnTo>
                  <a:pt x="9359" y="10172"/>
                </a:lnTo>
                <a:lnTo>
                  <a:pt x="9511" y="9423"/>
                </a:lnTo>
                <a:close/>
              </a:path>
              <a:path w="12064" h="11430">
                <a:moveTo>
                  <a:pt x="5029" y="8674"/>
                </a:moveTo>
                <a:lnTo>
                  <a:pt x="2184" y="9347"/>
                </a:lnTo>
                <a:lnTo>
                  <a:pt x="9526" y="9347"/>
                </a:lnTo>
                <a:lnTo>
                  <a:pt x="9644" y="8763"/>
                </a:lnTo>
                <a:lnTo>
                  <a:pt x="8229" y="8763"/>
                </a:lnTo>
                <a:lnTo>
                  <a:pt x="5029" y="8674"/>
                </a:lnTo>
                <a:close/>
              </a:path>
              <a:path w="12064" h="11430">
                <a:moveTo>
                  <a:pt x="7061" y="0"/>
                </a:moveTo>
                <a:lnTo>
                  <a:pt x="10083" y="3200"/>
                </a:lnTo>
                <a:lnTo>
                  <a:pt x="8991" y="5219"/>
                </a:lnTo>
                <a:lnTo>
                  <a:pt x="8229" y="8763"/>
                </a:lnTo>
                <a:lnTo>
                  <a:pt x="9644" y="8763"/>
                </a:lnTo>
                <a:lnTo>
                  <a:pt x="10426" y="4889"/>
                </a:lnTo>
                <a:lnTo>
                  <a:pt x="11531" y="3200"/>
                </a:lnTo>
                <a:lnTo>
                  <a:pt x="70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2424647" y="1481411"/>
            <a:ext cx="12065" cy="9525"/>
          </a:xfrm>
          <a:custGeom>
            <a:avLst/>
            <a:gdLst/>
            <a:ahLst/>
            <a:cxnLst/>
            <a:rect l="l" t="t" r="r" b="b"/>
            <a:pathLst>
              <a:path w="12064" h="9525">
                <a:moveTo>
                  <a:pt x="0" y="4711"/>
                </a:moveTo>
                <a:lnTo>
                  <a:pt x="2006" y="9436"/>
                </a:lnTo>
                <a:lnTo>
                  <a:pt x="4762" y="7886"/>
                </a:lnTo>
                <a:lnTo>
                  <a:pt x="8250" y="7886"/>
                </a:lnTo>
                <a:lnTo>
                  <a:pt x="8390" y="7327"/>
                </a:lnTo>
                <a:lnTo>
                  <a:pt x="1879" y="7327"/>
                </a:lnTo>
                <a:lnTo>
                  <a:pt x="0" y="4711"/>
                </a:lnTo>
                <a:close/>
              </a:path>
              <a:path w="12064" h="9525">
                <a:moveTo>
                  <a:pt x="8250" y="7886"/>
                </a:moveTo>
                <a:lnTo>
                  <a:pt x="4762" y="7886"/>
                </a:lnTo>
                <a:lnTo>
                  <a:pt x="8064" y="8623"/>
                </a:lnTo>
                <a:lnTo>
                  <a:pt x="8250" y="7886"/>
                </a:lnTo>
                <a:close/>
              </a:path>
              <a:path w="12064" h="9525">
                <a:moveTo>
                  <a:pt x="3924" y="7162"/>
                </a:moveTo>
                <a:lnTo>
                  <a:pt x="1879" y="7327"/>
                </a:lnTo>
                <a:lnTo>
                  <a:pt x="8390" y="7327"/>
                </a:lnTo>
                <a:lnTo>
                  <a:pt x="7111" y="7251"/>
                </a:lnTo>
                <a:lnTo>
                  <a:pt x="3924" y="7162"/>
                </a:lnTo>
                <a:close/>
              </a:path>
              <a:path w="12064" h="9525">
                <a:moveTo>
                  <a:pt x="8127" y="0"/>
                </a:moveTo>
                <a:lnTo>
                  <a:pt x="10109" y="3378"/>
                </a:lnTo>
                <a:lnTo>
                  <a:pt x="7988" y="4711"/>
                </a:lnTo>
                <a:lnTo>
                  <a:pt x="7111" y="7251"/>
                </a:lnTo>
                <a:lnTo>
                  <a:pt x="8410" y="7251"/>
                </a:lnTo>
                <a:lnTo>
                  <a:pt x="8864" y="5448"/>
                </a:lnTo>
                <a:lnTo>
                  <a:pt x="11569" y="4254"/>
                </a:lnTo>
                <a:lnTo>
                  <a:pt x="81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2411337" y="1487838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90">
                <a:moveTo>
                  <a:pt x="8041" y="7061"/>
                </a:moveTo>
                <a:lnTo>
                  <a:pt x="4305" y="7061"/>
                </a:lnTo>
                <a:lnTo>
                  <a:pt x="7404" y="8496"/>
                </a:lnTo>
                <a:lnTo>
                  <a:pt x="8041" y="7061"/>
                </a:lnTo>
                <a:close/>
              </a:path>
              <a:path w="12700" h="8890">
                <a:moveTo>
                  <a:pt x="0" y="2857"/>
                </a:moveTo>
                <a:lnTo>
                  <a:pt x="520" y="7569"/>
                </a:lnTo>
                <a:lnTo>
                  <a:pt x="4305" y="7061"/>
                </a:lnTo>
                <a:lnTo>
                  <a:pt x="8041" y="7061"/>
                </a:lnTo>
                <a:lnTo>
                  <a:pt x="8115" y="6896"/>
                </a:lnTo>
                <a:lnTo>
                  <a:pt x="6997" y="6896"/>
                </a:lnTo>
                <a:lnTo>
                  <a:pt x="4418" y="5994"/>
                </a:lnTo>
                <a:lnTo>
                  <a:pt x="1003" y="5994"/>
                </a:lnTo>
                <a:lnTo>
                  <a:pt x="0" y="2857"/>
                </a:lnTo>
                <a:close/>
              </a:path>
              <a:path w="12700" h="8890">
                <a:moveTo>
                  <a:pt x="9601" y="0"/>
                </a:moveTo>
                <a:lnTo>
                  <a:pt x="10617" y="3619"/>
                </a:lnTo>
                <a:lnTo>
                  <a:pt x="8343" y="4533"/>
                </a:lnTo>
                <a:lnTo>
                  <a:pt x="6997" y="6896"/>
                </a:lnTo>
                <a:lnTo>
                  <a:pt x="8115" y="6896"/>
                </a:lnTo>
                <a:lnTo>
                  <a:pt x="8674" y="5638"/>
                </a:lnTo>
                <a:lnTo>
                  <a:pt x="12204" y="4203"/>
                </a:lnTo>
                <a:lnTo>
                  <a:pt x="9601" y="0"/>
                </a:lnTo>
                <a:close/>
              </a:path>
              <a:path w="12700" h="8890">
                <a:moveTo>
                  <a:pt x="3873" y="5803"/>
                </a:moveTo>
                <a:lnTo>
                  <a:pt x="1003" y="5994"/>
                </a:lnTo>
                <a:lnTo>
                  <a:pt x="4418" y="5994"/>
                </a:lnTo>
                <a:lnTo>
                  <a:pt x="3873" y="580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2395363" y="1491707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4871" y="5067"/>
                </a:moveTo>
                <a:lnTo>
                  <a:pt x="3467" y="5067"/>
                </a:lnTo>
                <a:lnTo>
                  <a:pt x="6007" y="7302"/>
                </a:lnTo>
                <a:lnTo>
                  <a:pt x="7560" y="5651"/>
                </a:lnTo>
                <a:lnTo>
                  <a:pt x="5854" y="5651"/>
                </a:lnTo>
                <a:lnTo>
                  <a:pt x="4871" y="5067"/>
                </a:lnTo>
                <a:close/>
              </a:path>
              <a:path w="12700" h="7619">
                <a:moveTo>
                  <a:pt x="673" y="330"/>
                </a:moveTo>
                <a:lnTo>
                  <a:pt x="0" y="5969"/>
                </a:lnTo>
                <a:lnTo>
                  <a:pt x="3467" y="5067"/>
                </a:lnTo>
                <a:lnTo>
                  <a:pt x="4871" y="5067"/>
                </a:lnTo>
                <a:lnTo>
                  <a:pt x="3098" y="4013"/>
                </a:lnTo>
                <a:lnTo>
                  <a:pt x="927" y="3949"/>
                </a:lnTo>
                <a:lnTo>
                  <a:pt x="673" y="330"/>
                </a:lnTo>
                <a:close/>
              </a:path>
              <a:path w="12700" h="7619">
                <a:moveTo>
                  <a:pt x="11607" y="0"/>
                </a:moveTo>
                <a:lnTo>
                  <a:pt x="11696" y="3924"/>
                </a:lnTo>
                <a:lnTo>
                  <a:pt x="7764" y="3924"/>
                </a:lnTo>
                <a:lnTo>
                  <a:pt x="5854" y="5651"/>
                </a:lnTo>
                <a:lnTo>
                  <a:pt x="7560" y="5651"/>
                </a:lnTo>
                <a:lnTo>
                  <a:pt x="8242" y="4927"/>
                </a:lnTo>
                <a:lnTo>
                  <a:pt x="12491" y="4927"/>
                </a:lnTo>
                <a:lnTo>
                  <a:pt x="12311" y="3924"/>
                </a:lnTo>
                <a:lnTo>
                  <a:pt x="7848" y="3848"/>
                </a:lnTo>
                <a:lnTo>
                  <a:pt x="12297" y="3848"/>
                </a:lnTo>
                <a:lnTo>
                  <a:pt x="11607" y="0"/>
                </a:lnTo>
                <a:close/>
              </a:path>
              <a:path w="12700" h="7619">
                <a:moveTo>
                  <a:pt x="12491" y="4927"/>
                </a:moveTo>
                <a:lnTo>
                  <a:pt x="8242" y="4927"/>
                </a:lnTo>
                <a:lnTo>
                  <a:pt x="12572" y="5384"/>
                </a:lnTo>
                <a:lnTo>
                  <a:pt x="12491" y="4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380212" y="1490840"/>
            <a:ext cx="12065" cy="8255"/>
          </a:xfrm>
          <a:custGeom>
            <a:avLst/>
            <a:gdLst/>
            <a:ahLst/>
            <a:cxnLst/>
            <a:rect l="l" t="t" r="r" b="b"/>
            <a:pathLst>
              <a:path w="12064" h="8255">
                <a:moveTo>
                  <a:pt x="2070" y="0"/>
                </a:moveTo>
                <a:lnTo>
                  <a:pt x="0" y="4495"/>
                </a:lnTo>
                <a:lnTo>
                  <a:pt x="3390" y="5016"/>
                </a:lnTo>
                <a:lnTo>
                  <a:pt x="5003" y="7708"/>
                </a:lnTo>
                <a:lnTo>
                  <a:pt x="7645" y="6070"/>
                </a:lnTo>
                <a:lnTo>
                  <a:pt x="5207" y="6070"/>
                </a:lnTo>
                <a:lnTo>
                  <a:pt x="3581" y="3886"/>
                </a:lnTo>
                <a:lnTo>
                  <a:pt x="1511" y="3721"/>
                </a:lnTo>
                <a:lnTo>
                  <a:pt x="2070" y="0"/>
                </a:lnTo>
                <a:close/>
              </a:path>
              <a:path w="12064" h="8255">
                <a:moveTo>
                  <a:pt x="11696" y="1282"/>
                </a:moveTo>
                <a:lnTo>
                  <a:pt x="11099" y="4533"/>
                </a:lnTo>
                <a:lnTo>
                  <a:pt x="8166" y="4597"/>
                </a:lnTo>
                <a:lnTo>
                  <a:pt x="5207" y="6070"/>
                </a:lnTo>
                <a:lnTo>
                  <a:pt x="7645" y="6070"/>
                </a:lnTo>
                <a:lnTo>
                  <a:pt x="7912" y="5905"/>
                </a:lnTo>
                <a:lnTo>
                  <a:pt x="11770" y="5905"/>
                </a:lnTo>
                <a:lnTo>
                  <a:pt x="11696" y="1282"/>
                </a:lnTo>
                <a:close/>
              </a:path>
              <a:path w="12064" h="8255">
                <a:moveTo>
                  <a:pt x="11770" y="5905"/>
                </a:moveTo>
                <a:lnTo>
                  <a:pt x="7912" y="5905"/>
                </a:lnTo>
                <a:lnTo>
                  <a:pt x="11772" y="60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2425980" y="145192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4" h="12700">
                <a:moveTo>
                  <a:pt x="0" y="9347"/>
                </a:moveTo>
                <a:lnTo>
                  <a:pt x="3416" y="12446"/>
                </a:lnTo>
                <a:lnTo>
                  <a:pt x="4581" y="11099"/>
                </a:lnTo>
                <a:lnTo>
                  <a:pt x="3035" y="11099"/>
                </a:lnTo>
                <a:lnTo>
                  <a:pt x="0" y="9347"/>
                </a:lnTo>
                <a:close/>
              </a:path>
              <a:path w="10794" h="12700">
                <a:moveTo>
                  <a:pt x="4965" y="0"/>
                </a:moveTo>
                <a:lnTo>
                  <a:pt x="8674" y="1384"/>
                </a:lnTo>
                <a:lnTo>
                  <a:pt x="7594" y="3886"/>
                </a:lnTo>
                <a:lnTo>
                  <a:pt x="8470" y="7404"/>
                </a:lnTo>
                <a:lnTo>
                  <a:pt x="5537" y="8724"/>
                </a:lnTo>
                <a:lnTo>
                  <a:pt x="3035" y="11099"/>
                </a:lnTo>
                <a:lnTo>
                  <a:pt x="4581" y="11099"/>
                </a:lnTo>
                <a:lnTo>
                  <a:pt x="6527" y="8851"/>
                </a:lnTo>
                <a:lnTo>
                  <a:pt x="9817" y="8051"/>
                </a:lnTo>
                <a:lnTo>
                  <a:pt x="8470" y="2857"/>
                </a:lnTo>
                <a:lnTo>
                  <a:pt x="10477" y="1676"/>
                </a:lnTo>
                <a:lnTo>
                  <a:pt x="49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2423053" y="1441325"/>
            <a:ext cx="10795" cy="3175"/>
          </a:xfrm>
          <a:custGeom>
            <a:avLst/>
            <a:gdLst/>
            <a:ahLst/>
            <a:cxnLst/>
            <a:rect l="l" t="t" r="r" b="b"/>
            <a:pathLst>
              <a:path w="10794" h="3175">
                <a:moveTo>
                  <a:pt x="5587" y="0"/>
                </a:moveTo>
                <a:lnTo>
                  <a:pt x="584" y="1104"/>
                </a:lnTo>
                <a:lnTo>
                  <a:pt x="0" y="2260"/>
                </a:lnTo>
                <a:lnTo>
                  <a:pt x="787" y="3060"/>
                </a:lnTo>
                <a:lnTo>
                  <a:pt x="3149" y="2984"/>
                </a:lnTo>
                <a:lnTo>
                  <a:pt x="4439" y="2400"/>
                </a:lnTo>
                <a:lnTo>
                  <a:pt x="939" y="2400"/>
                </a:lnTo>
                <a:lnTo>
                  <a:pt x="927" y="1701"/>
                </a:lnTo>
                <a:lnTo>
                  <a:pt x="4292" y="1257"/>
                </a:lnTo>
                <a:lnTo>
                  <a:pt x="7863" y="1257"/>
                </a:lnTo>
                <a:lnTo>
                  <a:pt x="10540" y="584"/>
                </a:lnTo>
                <a:lnTo>
                  <a:pt x="5587" y="0"/>
                </a:lnTo>
                <a:close/>
              </a:path>
              <a:path w="10794" h="3175">
                <a:moveTo>
                  <a:pt x="7863" y="1257"/>
                </a:moveTo>
                <a:lnTo>
                  <a:pt x="5118" y="1257"/>
                </a:lnTo>
                <a:lnTo>
                  <a:pt x="4444" y="1562"/>
                </a:lnTo>
                <a:lnTo>
                  <a:pt x="939" y="2400"/>
                </a:lnTo>
                <a:lnTo>
                  <a:pt x="4439" y="2400"/>
                </a:lnTo>
                <a:lnTo>
                  <a:pt x="5841" y="1765"/>
                </a:lnTo>
                <a:lnTo>
                  <a:pt x="7863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2421379" y="145202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1193" y="0"/>
                </a:moveTo>
                <a:lnTo>
                  <a:pt x="0" y="520"/>
                </a:lnTo>
                <a:lnTo>
                  <a:pt x="114" y="1638"/>
                </a:lnTo>
                <a:lnTo>
                  <a:pt x="4584" y="4787"/>
                </a:lnTo>
                <a:lnTo>
                  <a:pt x="9169" y="6007"/>
                </a:lnTo>
                <a:lnTo>
                  <a:pt x="5770" y="2933"/>
                </a:lnTo>
                <a:lnTo>
                  <a:pt x="4063" y="2933"/>
                </a:lnTo>
                <a:lnTo>
                  <a:pt x="3352" y="2717"/>
                </a:lnTo>
                <a:lnTo>
                  <a:pt x="634" y="1219"/>
                </a:lnTo>
                <a:lnTo>
                  <a:pt x="1066" y="685"/>
                </a:lnTo>
                <a:lnTo>
                  <a:pt x="2313" y="685"/>
                </a:lnTo>
                <a:lnTo>
                  <a:pt x="1193" y="0"/>
                </a:lnTo>
                <a:close/>
              </a:path>
              <a:path w="9525" h="6350">
                <a:moveTo>
                  <a:pt x="2313" y="685"/>
                </a:moveTo>
                <a:lnTo>
                  <a:pt x="1066" y="685"/>
                </a:lnTo>
                <a:lnTo>
                  <a:pt x="3428" y="2400"/>
                </a:lnTo>
                <a:lnTo>
                  <a:pt x="4063" y="2933"/>
                </a:lnTo>
                <a:lnTo>
                  <a:pt x="5770" y="2933"/>
                </a:lnTo>
                <a:lnTo>
                  <a:pt x="5321" y="2527"/>
                </a:lnTo>
                <a:lnTo>
                  <a:pt x="2313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413105" y="146328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59">
                <a:moveTo>
                  <a:pt x="0" y="5892"/>
                </a:moveTo>
                <a:lnTo>
                  <a:pt x="2273" y="10045"/>
                </a:lnTo>
                <a:lnTo>
                  <a:pt x="3544" y="8318"/>
                </a:lnTo>
                <a:lnTo>
                  <a:pt x="1651" y="8318"/>
                </a:lnTo>
                <a:lnTo>
                  <a:pt x="0" y="5892"/>
                </a:lnTo>
                <a:close/>
              </a:path>
              <a:path w="12700" h="10159">
                <a:moveTo>
                  <a:pt x="3962" y="5765"/>
                </a:moveTo>
                <a:lnTo>
                  <a:pt x="1651" y="8318"/>
                </a:lnTo>
                <a:lnTo>
                  <a:pt x="3544" y="8318"/>
                </a:lnTo>
                <a:lnTo>
                  <a:pt x="4749" y="6680"/>
                </a:lnTo>
                <a:lnTo>
                  <a:pt x="8012" y="6680"/>
                </a:lnTo>
                <a:lnTo>
                  <a:pt x="8064" y="6337"/>
                </a:lnTo>
                <a:lnTo>
                  <a:pt x="7112" y="6337"/>
                </a:lnTo>
                <a:lnTo>
                  <a:pt x="3962" y="5765"/>
                </a:lnTo>
                <a:close/>
              </a:path>
              <a:path w="12700" h="10159">
                <a:moveTo>
                  <a:pt x="8012" y="6680"/>
                </a:moveTo>
                <a:lnTo>
                  <a:pt x="4749" y="6680"/>
                </a:lnTo>
                <a:lnTo>
                  <a:pt x="7874" y="7594"/>
                </a:lnTo>
                <a:lnTo>
                  <a:pt x="8012" y="6680"/>
                </a:lnTo>
                <a:close/>
              </a:path>
              <a:path w="12700" h="10159">
                <a:moveTo>
                  <a:pt x="9309" y="0"/>
                </a:moveTo>
                <a:lnTo>
                  <a:pt x="11061" y="2946"/>
                </a:lnTo>
                <a:lnTo>
                  <a:pt x="7924" y="3949"/>
                </a:lnTo>
                <a:lnTo>
                  <a:pt x="7112" y="6337"/>
                </a:lnTo>
                <a:lnTo>
                  <a:pt x="8064" y="6337"/>
                </a:lnTo>
                <a:lnTo>
                  <a:pt x="8305" y="4749"/>
                </a:lnTo>
                <a:lnTo>
                  <a:pt x="12293" y="3695"/>
                </a:lnTo>
                <a:lnTo>
                  <a:pt x="9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2413226" y="1458466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19">
                <a:moveTo>
                  <a:pt x="482" y="0"/>
                </a:moveTo>
                <a:lnTo>
                  <a:pt x="0" y="1028"/>
                </a:lnTo>
                <a:lnTo>
                  <a:pt x="1358" y="4076"/>
                </a:lnTo>
                <a:lnTo>
                  <a:pt x="4724" y="7416"/>
                </a:lnTo>
                <a:lnTo>
                  <a:pt x="3366" y="3225"/>
                </a:lnTo>
                <a:lnTo>
                  <a:pt x="2438" y="3225"/>
                </a:lnTo>
                <a:lnTo>
                  <a:pt x="1930" y="2705"/>
                </a:lnTo>
                <a:lnTo>
                  <a:pt x="698" y="939"/>
                </a:lnTo>
                <a:lnTo>
                  <a:pt x="1346" y="685"/>
                </a:lnTo>
                <a:lnTo>
                  <a:pt x="2102" y="685"/>
                </a:lnTo>
                <a:lnTo>
                  <a:pt x="1790" y="139"/>
                </a:lnTo>
                <a:lnTo>
                  <a:pt x="482" y="0"/>
                </a:lnTo>
                <a:close/>
              </a:path>
              <a:path w="5080" h="7619">
                <a:moveTo>
                  <a:pt x="2102" y="685"/>
                </a:moveTo>
                <a:lnTo>
                  <a:pt x="1346" y="685"/>
                </a:lnTo>
                <a:lnTo>
                  <a:pt x="2146" y="2438"/>
                </a:lnTo>
                <a:lnTo>
                  <a:pt x="2438" y="3225"/>
                </a:lnTo>
                <a:lnTo>
                  <a:pt x="3366" y="3225"/>
                </a:lnTo>
                <a:lnTo>
                  <a:pt x="3102" y="2438"/>
                </a:lnTo>
                <a:lnTo>
                  <a:pt x="2102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2403103" y="1462177"/>
            <a:ext cx="2540" cy="7620"/>
          </a:xfrm>
          <a:custGeom>
            <a:avLst/>
            <a:gdLst/>
            <a:ahLst/>
            <a:cxnLst/>
            <a:rect l="l" t="t" r="r" b="b"/>
            <a:pathLst>
              <a:path w="2539" h="7619">
                <a:moveTo>
                  <a:pt x="801" y="0"/>
                </a:moveTo>
                <a:lnTo>
                  <a:pt x="113" y="634"/>
                </a:lnTo>
                <a:lnTo>
                  <a:pt x="0" y="927"/>
                </a:lnTo>
                <a:lnTo>
                  <a:pt x="521" y="4444"/>
                </a:lnTo>
                <a:lnTo>
                  <a:pt x="1766" y="7200"/>
                </a:lnTo>
                <a:lnTo>
                  <a:pt x="2106" y="4444"/>
                </a:lnTo>
                <a:lnTo>
                  <a:pt x="2140" y="3708"/>
                </a:lnTo>
                <a:lnTo>
                  <a:pt x="1397" y="3708"/>
                </a:lnTo>
                <a:lnTo>
                  <a:pt x="1118" y="3022"/>
                </a:lnTo>
                <a:lnTo>
                  <a:pt x="635" y="927"/>
                </a:lnTo>
                <a:lnTo>
                  <a:pt x="1962" y="927"/>
                </a:lnTo>
                <a:lnTo>
                  <a:pt x="1944" y="634"/>
                </a:lnTo>
                <a:lnTo>
                  <a:pt x="801" y="0"/>
                </a:lnTo>
                <a:close/>
              </a:path>
              <a:path w="2539" h="7619">
                <a:moveTo>
                  <a:pt x="1962" y="927"/>
                </a:moveTo>
                <a:lnTo>
                  <a:pt x="1334" y="927"/>
                </a:lnTo>
                <a:lnTo>
                  <a:pt x="1397" y="3708"/>
                </a:lnTo>
                <a:lnTo>
                  <a:pt x="2140" y="3708"/>
                </a:lnTo>
                <a:lnTo>
                  <a:pt x="1962" y="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400100" y="1469552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4" h="6350">
                <a:moveTo>
                  <a:pt x="4160" y="3657"/>
                </a:moveTo>
                <a:lnTo>
                  <a:pt x="3136" y="3657"/>
                </a:lnTo>
                <a:lnTo>
                  <a:pt x="5118" y="5969"/>
                </a:lnTo>
                <a:lnTo>
                  <a:pt x="6128" y="4470"/>
                </a:lnTo>
                <a:lnTo>
                  <a:pt x="5029" y="4470"/>
                </a:lnTo>
                <a:lnTo>
                  <a:pt x="4160" y="3657"/>
                </a:lnTo>
                <a:close/>
              </a:path>
              <a:path w="10794" h="6350">
                <a:moveTo>
                  <a:pt x="25" y="647"/>
                </a:moveTo>
                <a:lnTo>
                  <a:pt x="0" y="5384"/>
                </a:lnTo>
                <a:lnTo>
                  <a:pt x="3136" y="3657"/>
                </a:lnTo>
                <a:lnTo>
                  <a:pt x="4160" y="3657"/>
                </a:lnTo>
                <a:lnTo>
                  <a:pt x="254" y="3556"/>
                </a:lnTo>
                <a:lnTo>
                  <a:pt x="25" y="647"/>
                </a:lnTo>
                <a:close/>
              </a:path>
              <a:path w="10794" h="6350">
                <a:moveTo>
                  <a:pt x="10195" y="3670"/>
                </a:moveTo>
                <a:lnTo>
                  <a:pt x="6667" y="3670"/>
                </a:lnTo>
                <a:lnTo>
                  <a:pt x="10350" y="4673"/>
                </a:lnTo>
                <a:lnTo>
                  <a:pt x="10195" y="3670"/>
                </a:lnTo>
                <a:close/>
              </a:path>
              <a:path w="10794" h="6350">
                <a:moveTo>
                  <a:pt x="9626" y="0"/>
                </a:moveTo>
                <a:lnTo>
                  <a:pt x="9728" y="3429"/>
                </a:lnTo>
                <a:lnTo>
                  <a:pt x="6024" y="3429"/>
                </a:lnTo>
                <a:lnTo>
                  <a:pt x="5029" y="4470"/>
                </a:lnTo>
                <a:lnTo>
                  <a:pt x="6128" y="4470"/>
                </a:lnTo>
                <a:lnTo>
                  <a:pt x="6667" y="3670"/>
                </a:lnTo>
                <a:lnTo>
                  <a:pt x="10195" y="3670"/>
                </a:lnTo>
                <a:lnTo>
                  <a:pt x="10157" y="3429"/>
                </a:lnTo>
                <a:lnTo>
                  <a:pt x="9728" y="3429"/>
                </a:lnTo>
                <a:lnTo>
                  <a:pt x="6667" y="2755"/>
                </a:lnTo>
                <a:lnTo>
                  <a:pt x="10053" y="2755"/>
                </a:lnTo>
                <a:lnTo>
                  <a:pt x="9626" y="0"/>
                </a:lnTo>
                <a:close/>
              </a:path>
              <a:path w="10794" h="6350">
                <a:moveTo>
                  <a:pt x="2857" y="2438"/>
                </a:moveTo>
                <a:lnTo>
                  <a:pt x="254" y="3556"/>
                </a:lnTo>
                <a:lnTo>
                  <a:pt x="4051" y="3556"/>
                </a:lnTo>
                <a:lnTo>
                  <a:pt x="2857" y="24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391570" y="1460997"/>
            <a:ext cx="3175" cy="8890"/>
          </a:xfrm>
          <a:custGeom>
            <a:avLst/>
            <a:gdLst/>
            <a:ahLst/>
            <a:cxnLst/>
            <a:rect l="l" t="t" r="r" b="b"/>
            <a:pathLst>
              <a:path w="3175" h="8890">
                <a:moveTo>
                  <a:pt x="2007" y="0"/>
                </a:moveTo>
                <a:lnTo>
                  <a:pt x="966" y="482"/>
                </a:lnTo>
                <a:lnTo>
                  <a:pt x="0" y="3606"/>
                </a:lnTo>
                <a:lnTo>
                  <a:pt x="318" y="8381"/>
                </a:lnTo>
                <a:lnTo>
                  <a:pt x="1862" y="4775"/>
                </a:lnTo>
                <a:lnTo>
                  <a:pt x="953" y="4775"/>
                </a:lnTo>
                <a:lnTo>
                  <a:pt x="999" y="3606"/>
                </a:lnTo>
                <a:lnTo>
                  <a:pt x="1537" y="838"/>
                </a:lnTo>
                <a:lnTo>
                  <a:pt x="2747" y="838"/>
                </a:lnTo>
                <a:lnTo>
                  <a:pt x="2007" y="0"/>
                </a:lnTo>
                <a:close/>
              </a:path>
              <a:path w="3175" h="8890">
                <a:moveTo>
                  <a:pt x="2747" y="838"/>
                </a:moveTo>
                <a:lnTo>
                  <a:pt x="1537" y="838"/>
                </a:lnTo>
                <a:lnTo>
                  <a:pt x="2198" y="1066"/>
                </a:lnTo>
                <a:lnTo>
                  <a:pt x="1223" y="4038"/>
                </a:lnTo>
                <a:lnTo>
                  <a:pt x="953" y="4775"/>
                </a:lnTo>
                <a:lnTo>
                  <a:pt x="1862" y="4775"/>
                </a:lnTo>
                <a:lnTo>
                  <a:pt x="2363" y="3606"/>
                </a:lnTo>
                <a:lnTo>
                  <a:pt x="2853" y="1066"/>
                </a:lnTo>
                <a:lnTo>
                  <a:pt x="2747" y="8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385254" y="1468484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9499" y="4991"/>
                </a:moveTo>
                <a:lnTo>
                  <a:pt x="7975" y="4991"/>
                </a:lnTo>
                <a:lnTo>
                  <a:pt x="10972" y="6908"/>
                </a:lnTo>
                <a:lnTo>
                  <a:pt x="11197" y="5499"/>
                </a:lnTo>
                <a:lnTo>
                  <a:pt x="10718" y="5499"/>
                </a:lnTo>
                <a:lnTo>
                  <a:pt x="9499" y="4991"/>
                </a:lnTo>
                <a:close/>
              </a:path>
              <a:path w="12064" h="6984">
                <a:moveTo>
                  <a:pt x="4399" y="3721"/>
                </a:moveTo>
                <a:lnTo>
                  <a:pt x="3517" y="3721"/>
                </a:lnTo>
                <a:lnTo>
                  <a:pt x="4914" y="6642"/>
                </a:lnTo>
                <a:lnTo>
                  <a:pt x="7528" y="5232"/>
                </a:lnTo>
                <a:lnTo>
                  <a:pt x="5346" y="5232"/>
                </a:lnTo>
                <a:lnTo>
                  <a:pt x="4399" y="3721"/>
                </a:lnTo>
                <a:close/>
              </a:path>
              <a:path w="12064" h="6984">
                <a:moveTo>
                  <a:pt x="11722" y="2209"/>
                </a:moveTo>
                <a:lnTo>
                  <a:pt x="10718" y="5499"/>
                </a:lnTo>
                <a:lnTo>
                  <a:pt x="11197" y="5499"/>
                </a:lnTo>
                <a:lnTo>
                  <a:pt x="11722" y="2209"/>
                </a:lnTo>
                <a:close/>
              </a:path>
              <a:path w="12064" h="6984">
                <a:moveTo>
                  <a:pt x="7670" y="4229"/>
                </a:moveTo>
                <a:lnTo>
                  <a:pt x="5346" y="5232"/>
                </a:lnTo>
                <a:lnTo>
                  <a:pt x="7528" y="5232"/>
                </a:lnTo>
                <a:lnTo>
                  <a:pt x="7975" y="4991"/>
                </a:lnTo>
                <a:lnTo>
                  <a:pt x="9499" y="4991"/>
                </a:lnTo>
                <a:lnTo>
                  <a:pt x="7670" y="4229"/>
                </a:lnTo>
                <a:close/>
              </a:path>
              <a:path w="12064" h="6984">
                <a:moveTo>
                  <a:pt x="1587" y="0"/>
                </a:moveTo>
                <a:lnTo>
                  <a:pt x="0" y="4483"/>
                </a:lnTo>
                <a:lnTo>
                  <a:pt x="3517" y="3721"/>
                </a:lnTo>
                <a:lnTo>
                  <a:pt x="4399" y="3721"/>
                </a:lnTo>
                <a:lnTo>
                  <a:pt x="3857" y="2857"/>
                </a:lnTo>
                <a:lnTo>
                  <a:pt x="863" y="2857"/>
                </a:lnTo>
                <a:lnTo>
                  <a:pt x="1587" y="0"/>
                </a:lnTo>
                <a:close/>
              </a:path>
              <a:path w="12064" h="6984">
                <a:moveTo>
                  <a:pt x="3810" y="2781"/>
                </a:moveTo>
                <a:lnTo>
                  <a:pt x="863" y="2857"/>
                </a:lnTo>
                <a:lnTo>
                  <a:pt x="3857" y="28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291220" y="1625594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5">
                <a:moveTo>
                  <a:pt x="2641" y="0"/>
                </a:moveTo>
                <a:lnTo>
                  <a:pt x="0" y="4457"/>
                </a:lnTo>
                <a:lnTo>
                  <a:pt x="3644" y="7658"/>
                </a:lnTo>
                <a:lnTo>
                  <a:pt x="8915" y="7696"/>
                </a:lnTo>
                <a:lnTo>
                  <a:pt x="8851" y="5816"/>
                </a:lnTo>
                <a:lnTo>
                  <a:pt x="9207" y="3187"/>
                </a:lnTo>
                <a:lnTo>
                  <a:pt x="7099" y="2921"/>
                </a:lnTo>
                <a:lnTo>
                  <a:pt x="4203" y="2108"/>
                </a:lnTo>
                <a:lnTo>
                  <a:pt x="2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300381" y="1590502"/>
            <a:ext cx="24130" cy="29209"/>
          </a:xfrm>
          <a:custGeom>
            <a:avLst/>
            <a:gdLst/>
            <a:ahLst/>
            <a:cxnLst/>
            <a:rect l="l" t="t" r="r" b="b"/>
            <a:pathLst>
              <a:path w="24130" h="29209">
                <a:moveTo>
                  <a:pt x="24053" y="0"/>
                </a:moveTo>
                <a:lnTo>
                  <a:pt x="18450" y="5482"/>
                </a:lnTo>
                <a:lnTo>
                  <a:pt x="12001" y="10775"/>
                </a:lnTo>
                <a:lnTo>
                  <a:pt x="6162" y="15726"/>
                </a:lnTo>
                <a:lnTo>
                  <a:pt x="2387" y="20180"/>
                </a:lnTo>
                <a:lnTo>
                  <a:pt x="889" y="22910"/>
                </a:lnTo>
                <a:lnTo>
                  <a:pt x="0" y="28486"/>
                </a:lnTo>
                <a:lnTo>
                  <a:pt x="4432" y="29032"/>
                </a:lnTo>
                <a:lnTo>
                  <a:pt x="6921" y="22313"/>
                </a:lnTo>
                <a:lnTo>
                  <a:pt x="10033" y="18415"/>
                </a:lnTo>
                <a:lnTo>
                  <a:pt x="16573" y="9677"/>
                </a:lnTo>
                <a:lnTo>
                  <a:pt x="21818" y="3759"/>
                </a:lnTo>
                <a:lnTo>
                  <a:pt x="24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319544" y="1583213"/>
            <a:ext cx="13970" cy="61594"/>
          </a:xfrm>
          <a:custGeom>
            <a:avLst/>
            <a:gdLst/>
            <a:ahLst/>
            <a:cxnLst/>
            <a:rect l="l" t="t" r="r" b="b"/>
            <a:pathLst>
              <a:path w="13969" h="61594">
                <a:moveTo>
                  <a:pt x="13417" y="0"/>
                </a:moveTo>
                <a:lnTo>
                  <a:pt x="12217" y="6887"/>
                </a:lnTo>
                <a:lnTo>
                  <a:pt x="10228" y="14865"/>
                </a:lnTo>
                <a:lnTo>
                  <a:pt x="7550" y="23281"/>
                </a:lnTo>
                <a:lnTo>
                  <a:pt x="4286" y="31483"/>
                </a:lnTo>
                <a:lnTo>
                  <a:pt x="1714" y="38642"/>
                </a:lnTo>
                <a:lnTo>
                  <a:pt x="0" y="47401"/>
                </a:lnTo>
                <a:lnTo>
                  <a:pt x="571" y="55595"/>
                </a:lnTo>
                <a:lnTo>
                  <a:pt x="4857" y="61061"/>
                </a:lnTo>
                <a:lnTo>
                  <a:pt x="4666" y="54994"/>
                </a:lnTo>
                <a:lnTo>
                  <a:pt x="5283" y="47031"/>
                </a:lnTo>
                <a:lnTo>
                  <a:pt x="6547" y="38415"/>
                </a:lnTo>
                <a:lnTo>
                  <a:pt x="8299" y="30391"/>
                </a:lnTo>
                <a:lnTo>
                  <a:pt x="9943" y="23842"/>
                </a:lnTo>
                <a:lnTo>
                  <a:pt x="12006" y="14557"/>
                </a:lnTo>
                <a:lnTo>
                  <a:pt x="13494" y="5591"/>
                </a:lnTo>
                <a:lnTo>
                  <a:pt x="134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276422" y="1354385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736" y="723"/>
                </a:lnTo>
                <a:lnTo>
                  <a:pt x="990" y="1879"/>
                </a:lnTo>
                <a:lnTo>
                  <a:pt x="254" y="3175"/>
                </a:lnTo>
                <a:lnTo>
                  <a:pt x="1460" y="2336"/>
                </a:lnTo>
                <a:lnTo>
                  <a:pt x="3695" y="1371"/>
                </a:lnTo>
                <a:lnTo>
                  <a:pt x="4991" y="863"/>
                </a:lnTo>
                <a:lnTo>
                  <a:pt x="4686" y="863"/>
                </a:lnTo>
                <a:lnTo>
                  <a:pt x="1409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271998" y="135444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393" y="0"/>
                </a:moveTo>
                <a:lnTo>
                  <a:pt x="0" y="800"/>
                </a:lnTo>
                <a:lnTo>
                  <a:pt x="762" y="2882"/>
                </a:lnTo>
                <a:lnTo>
                  <a:pt x="2095" y="3543"/>
                </a:lnTo>
                <a:lnTo>
                  <a:pt x="1752" y="2044"/>
                </a:lnTo>
                <a:lnTo>
                  <a:pt x="1041" y="508"/>
                </a:lnTo>
                <a:lnTo>
                  <a:pt x="3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269884" y="1354157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57" y="0"/>
                </a:moveTo>
                <a:lnTo>
                  <a:pt x="177" y="177"/>
                </a:lnTo>
                <a:lnTo>
                  <a:pt x="0" y="1739"/>
                </a:lnTo>
                <a:lnTo>
                  <a:pt x="1663" y="4965"/>
                </a:lnTo>
                <a:lnTo>
                  <a:pt x="3149" y="6172"/>
                </a:lnTo>
                <a:lnTo>
                  <a:pt x="4330" y="4889"/>
                </a:lnTo>
                <a:lnTo>
                  <a:pt x="4851" y="4559"/>
                </a:lnTo>
                <a:lnTo>
                  <a:pt x="2159" y="3975"/>
                </a:lnTo>
                <a:lnTo>
                  <a:pt x="1181" y="2641"/>
                </a:lnTo>
                <a:lnTo>
                  <a:pt x="1536" y="63"/>
                </a:lnTo>
                <a:lnTo>
                  <a:pt x="1308" y="63"/>
                </a:lnTo>
                <a:lnTo>
                  <a:pt x="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372039" y="1625594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5">
                <a:moveTo>
                  <a:pt x="6565" y="0"/>
                </a:moveTo>
                <a:lnTo>
                  <a:pt x="5003" y="2108"/>
                </a:lnTo>
                <a:lnTo>
                  <a:pt x="2108" y="2921"/>
                </a:lnTo>
                <a:lnTo>
                  <a:pt x="0" y="3187"/>
                </a:lnTo>
                <a:lnTo>
                  <a:pt x="165" y="4457"/>
                </a:lnTo>
                <a:lnTo>
                  <a:pt x="279" y="7696"/>
                </a:lnTo>
                <a:lnTo>
                  <a:pt x="5562" y="7658"/>
                </a:lnTo>
                <a:lnTo>
                  <a:pt x="9194" y="4457"/>
                </a:lnTo>
                <a:lnTo>
                  <a:pt x="65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348030" y="1590502"/>
            <a:ext cx="24130" cy="29209"/>
          </a:xfrm>
          <a:custGeom>
            <a:avLst/>
            <a:gdLst/>
            <a:ahLst/>
            <a:cxnLst/>
            <a:rect l="l" t="t" r="r" b="b"/>
            <a:pathLst>
              <a:path w="24130" h="29209">
                <a:moveTo>
                  <a:pt x="0" y="0"/>
                </a:moveTo>
                <a:lnTo>
                  <a:pt x="2235" y="3759"/>
                </a:lnTo>
                <a:lnTo>
                  <a:pt x="7480" y="9677"/>
                </a:lnTo>
                <a:lnTo>
                  <a:pt x="14020" y="18415"/>
                </a:lnTo>
                <a:lnTo>
                  <a:pt x="17132" y="22313"/>
                </a:lnTo>
                <a:lnTo>
                  <a:pt x="19621" y="29032"/>
                </a:lnTo>
                <a:lnTo>
                  <a:pt x="24041" y="28486"/>
                </a:lnTo>
                <a:lnTo>
                  <a:pt x="5603" y="54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339426" y="1583213"/>
            <a:ext cx="13970" cy="61594"/>
          </a:xfrm>
          <a:custGeom>
            <a:avLst/>
            <a:gdLst/>
            <a:ahLst/>
            <a:cxnLst/>
            <a:rect l="l" t="t" r="r" b="b"/>
            <a:pathLst>
              <a:path w="13969" h="61594">
                <a:moveTo>
                  <a:pt x="72" y="0"/>
                </a:moveTo>
                <a:lnTo>
                  <a:pt x="0" y="5591"/>
                </a:lnTo>
                <a:lnTo>
                  <a:pt x="1486" y="14557"/>
                </a:lnTo>
                <a:lnTo>
                  <a:pt x="3542" y="23842"/>
                </a:lnTo>
                <a:lnTo>
                  <a:pt x="5177" y="30391"/>
                </a:lnTo>
                <a:lnTo>
                  <a:pt x="6936" y="38415"/>
                </a:lnTo>
                <a:lnTo>
                  <a:pt x="8204" y="47031"/>
                </a:lnTo>
                <a:lnTo>
                  <a:pt x="8822" y="54994"/>
                </a:lnTo>
                <a:lnTo>
                  <a:pt x="8631" y="61061"/>
                </a:lnTo>
                <a:lnTo>
                  <a:pt x="12918" y="55595"/>
                </a:lnTo>
                <a:lnTo>
                  <a:pt x="13491" y="47401"/>
                </a:lnTo>
                <a:lnTo>
                  <a:pt x="11780" y="38642"/>
                </a:lnTo>
                <a:lnTo>
                  <a:pt x="9216" y="31483"/>
                </a:lnTo>
                <a:lnTo>
                  <a:pt x="5944" y="23281"/>
                </a:lnTo>
                <a:lnTo>
                  <a:pt x="3262" y="14865"/>
                </a:lnTo>
                <a:lnTo>
                  <a:pt x="1272" y="6887"/>
                </a:lnTo>
                <a:lnTo>
                  <a:pt x="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391049" y="1354385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4991" y="0"/>
                </a:moveTo>
                <a:lnTo>
                  <a:pt x="3581" y="190"/>
                </a:lnTo>
                <a:lnTo>
                  <a:pt x="304" y="863"/>
                </a:lnTo>
                <a:lnTo>
                  <a:pt x="0" y="863"/>
                </a:lnTo>
                <a:lnTo>
                  <a:pt x="1295" y="1371"/>
                </a:lnTo>
                <a:lnTo>
                  <a:pt x="3530" y="2336"/>
                </a:lnTo>
                <a:lnTo>
                  <a:pt x="4737" y="3175"/>
                </a:lnTo>
                <a:lnTo>
                  <a:pt x="4000" y="1879"/>
                </a:lnTo>
                <a:lnTo>
                  <a:pt x="4254" y="723"/>
                </a:lnTo>
                <a:lnTo>
                  <a:pt x="4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398370" y="135444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701" y="0"/>
                </a:moveTo>
                <a:lnTo>
                  <a:pt x="1054" y="508"/>
                </a:lnTo>
                <a:lnTo>
                  <a:pt x="330" y="2044"/>
                </a:lnTo>
                <a:lnTo>
                  <a:pt x="0" y="3543"/>
                </a:lnTo>
                <a:lnTo>
                  <a:pt x="1333" y="2882"/>
                </a:lnTo>
                <a:lnTo>
                  <a:pt x="2095" y="800"/>
                </a:lnTo>
                <a:lnTo>
                  <a:pt x="1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397715" y="1354157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419" y="0"/>
                </a:moveTo>
                <a:lnTo>
                  <a:pt x="3543" y="63"/>
                </a:lnTo>
                <a:lnTo>
                  <a:pt x="3314" y="63"/>
                </a:lnTo>
                <a:lnTo>
                  <a:pt x="3670" y="2641"/>
                </a:lnTo>
                <a:lnTo>
                  <a:pt x="2705" y="3975"/>
                </a:lnTo>
                <a:lnTo>
                  <a:pt x="0" y="4559"/>
                </a:lnTo>
                <a:lnTo>
                  <a:pt x="546" y="4889"/>
                </a:lnTo>
                <a:lnTo>
                  <a:pt x="1295" y="5740"/>
                </a:lnTo>
                <a:lnTo>
                  <a:pt x="1714" y="6172"/>
                </a:lnTo>
                <a:lnTo>
                  <a:pt x="3187" y="4965"/>
                </a:lnTo>
                <a:lnTo>
                  <a:pt x="4864" y="1739"/>
                </a:lnTo>
                <a:lnTo>
                  <a:pt x="4686" y="177"/>
                </a:lnTo>
                <a:lnTo>
                  <a:pt x="4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247329" y="1424917"/>
            <a:ext cx="177800" cy="1854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344708" y="1530794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0" y="0"/>
                </a:moveTo>
                <a:lnTo>
                  <a:pt x="4483" y="2311"/>
                </a:lnTo>
                <a:lnTo>
                  <a:pt x="4483" y="6858"/>
                </a:lnTo>
                <a:lnTo>
                  <a:pt x="5791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309209" y="1453781"/>
            <a:ext cx="60960" cy="31115"/>
          </a:xfrm>
          <a:custGeom>
            <a:avLst/>
            <a:gdLst/>
            <a:ahLst/>
            <a:cxnLst/>
            <a:rect l="l" t="t" r="r" b="b"/>
            <a:pathLst>
              <a:path w="60960" h="31115">
                <a:moveTo>
                  <a:pt x="50836" y="8115"/>
                </a:moveTo>
                <a:lnTo>
                  <a:pt x="28168" y="8115"/>
                </a:lnTo>
                <a:lnTo>
                  <a:pt x="32562" y="9073"/>
                </a:lnTo>
                <a:lnTo>
                  <a:pt x="39563" y="12611"/>
                </a:lnTo>
                <a:lnTo>
                  <a:pt x="45818" y="19558"/>
                </a:lnTo>
                <a:lnTo>
                  <a:pt x="47967" y="30708"/>
                </a:lnTo>
                <a:lnTo>
                  <a:pt x="60401" y="30708"/>
                </a:lnTo>
                <a:lnTo>
                  <a:pt x="59081" y="20717"/>
                </a:lnTo>
                <a:lnTo>
                  <a:pt x="54311" y="11091"/>
                </a:lnTo>
                <a:lnTo>
                  <a:pt x="50836" y="8115"/>
                </a:lnTo>
                <a:close/>
              </a:path>
              <a:path w="60960" h="31115">
                <a:moveTo>
                  <a:pt x="21896" y="13817"/>
                </a:moveTo>
                <a:lnTo>
                  <a:pt x="14122" y="13817"/>
                </a:lnTo>
                <a:lnTo>
                  <a:pt x="13309" y="14439"/>
                </a:lnTo>
                <a:lnTo>
                  <a:pt x="8610" y="17830"/>
                </a:lnTo>
                <a:lnTo>
                  <a:pt x="10147" y="19558"/>
                </a:lnTo>
                <a:lnTo>
                  <a:pt x="16763" y="18872"/>
                </a:lnTo>
                <a:lnTo>
                  <a:pt x="21640" y="16294"/>
                </a:lnTo>
                <a:lnTo>
                  <a:pt x="21896" y="13817"/>
                </a:lnTo>
                <a:close/>
              </a:path>
              <a:path w="60960" h="31115">
                <a:moveTo>
                  <a:pt x="15798" y="4838"/>
                </a:moveTo>
                <a:lnTo>
                  <a:pt x="15036" y="4864"/>
                </a:lnTo>
                <a:lnTo>
                  <a:pt x="14109" y="4940"/>
                </a:lnTo>
                <a:lnTo>
                  <a:pt x="12801" y="5384"/>
                </a:lnTo>
                <a:lnTo>
                  <a:pt x="12090" y="6273"/>
                </a:lnTo>
                <a:lnTo>
                  <a:pt x="9956" y="6972"/>
                </a:lnTo>
                <a:lnTo>
                  <a:pt x="7467" y="7696"/>
                </a:lnTo>
                <a:lnTo>
                  <a:pt x="0" y="10261"/>
                </a:lnTo>
                <a:lnTo>
                  <a:pt x="3746" y="14414"/>
                </a:lnTo>
                <a:lnTo>
                  <a:pt x="5016" y="15201"/>
                </a:lnTo>
                <a:lnTo>
                  <a:pt x="6946" y="15976"/>
                </a:lnTo>
                <a:lnTo>
                  <a:pt x="12382" y="14541"/>
                </a:lnTo>
                <a:lnTo>
                  <a:pt x="14122" y="13817"/>
                </a:lnTo>
                <a:lnTo>
                  <a:pt x="21896" y="13817"/>
                </a:lnTo>
                <a:lnTo>
                  <a:pt x="22364" y="9271"/>
                </a:lnTo>
                <a:lnTo>
                  <a:pt x="25272" y="8204"/>
                </a:lnTo>
                <a:lnTo>
                  <a:pt x="28168" y="8115"/>
                </a:lnTo>
                <a:lnTo>
                  <a:pt x="50836" y="8115"/>
                </a:lnTo>
                <a:lnTo>
                  <a:pt x="47086" y="4902"/>
                </a:lnTo>
                <a:lnTo>
                  <a:pt x="16192" y="4902"/>
                </a:lnTo>
                <a:lnTo>
                  <a:pt x="15798" y="4838"/>
                </a:lnTo>
                <a:close/>
              </a:path>
              <a:path w="60960" h="31115">
                <a:moveTo>
                  <a:pt x="23888" y="0"/>
                </a:moveTo>
                <a:lnTo>
                  <a:pt x="20942" y="4902"/>
                </a:lnTo>
                <a:lnTo>
                  <a:pt x="47086" y="4902"/>
                </a:lnTo>
                <a:lnTo>
                  <a:pt x="45674" y="3692"/>
                </a:lnTo>
                <a:lnTo>
                  <a:pt x="32753" y="381"/>
                </a:lnTo>
                <a:lnTo>
                  <a:pt x="23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312366" y="1454814"/>
            <a:ext cx="56515" cy="29845"/>
          </a:xfrm>
          <a:custGeom>
            <a:avLst/>
            <a:gdLst/>
            <a:ahLst/>
            <a:cxnLst/>
            <a:rect l="l" t="t" r="r" b="b"/>
            <a:pathLst>
              <a:path w="56514" h="29844">
                <a:moveTo>
                  <a:pt x="44925" y="5928"/>
                </a:moveTo>
                <a:lnTo>
                  <a:pt x="24396" y="5928"/>
                </a:lnTo>
                <a:lnTo>
                  <a:pt x="27711" y="6576"/>
                </a:lnTo>
                <a:lnTo>
                  <a:pt x="31757" y="8008"/>
                </a:lnTo>
                <a:lnTo>
                  <a:pt x="37847" y="11718"/>
                </a:lnTo>
                <a:lnTo>
                  <a:pt x="43397" y="18083"/>
                </a:lnTo>
                <a:lnTo>
                  <a:pt x="45821" y="27480"/>
                </a:lnTo>
                <a:lnTo>
                  <a:pt x="45732" y="29677"/>
                </a:lnTo>
                <a:lnTo>
                  <a:pt x="55892" y="29677"/>
                </a:lnTo>
                <a:lnTo>
                  <a:pt x="56005" y="28255"/>
                </a:lnTo>
                <a:lnTo>
                  <a:pt x="56045" y="26528"/>
                </a:lnTo>
                <a:lnTo>
                  <a:pt x="52022" y="12469"/>
                </a:lnTo>
                <a:lnTo>
                  <a:pt x="44925" y="5928"/>
                </a:lnTo>
                <a:close/>
              </a:path>
              <a:path w="56514" h="29844">
                <a:moveTo>
                  <a:pt x="17967" y="10793"/>
                </a:moveTo>
                <a:lnTo>
                  <a:pt x="14058" y="10793"/>
                </a:lnTo>
                <a:lnTo>
                  <a:pt x="14478" y="11580"/>
                </a:lnTo>
                <a:lnTo>
                  <a:pt x="9855" y="14920"/>
                </a:lnTo>
                <a:lnTo>
                  <a:pt x="7683" y="16533"/>
                </a:lnTo>
                <a:lnTo>
                  <a:pt x="9817" y="18146"/>
                </a:lnTo>
                <a:lnTo>
                  <a:pt x="17500" y="13625"/>
                </a:lnTo>
                <a:lnTo>
                  <a:pt x="17967" y="10793"/>
                </a:lnTo>
                <a:close/>
              </a:path>
              <a:path w="56514" h="29844">
                <a:moveTo>
                  <a:pt x="12077" y="3922"/>
                </a:moveTo>
                <a:lnTo>
                  <a:pt x="8953" y="6741"/>
                </a:lnTo>
                <a:lnTo>
                  <a:pt x="5397" y="7427"/>
                </a:lnTo>
                <a:lnTo>
                  <a:pt x="0" y="9561"/>
                </a:lnTo>
                <a:lnTo>
                  <a:pt x="762" y="12228"/>
                </a:lnTo>
                <a:lnTo>
                  <a:pt x="1968" y="13244"/>
                </a:lnTo>
                <a:lnTo>
                  <a:pt x="3136" y="13307"/>
                </a:lnTo>
                <a:lnTo>
                  <a:pt x="5702" y="13625"/>
                </a:lnTo>
                <a:lnTo>
                  <a:pt x="14058" y="10793"/>
                </a:lnTo>
                <a:lnTo>
                  <a:pt x="17967" y="10793"/>
                </a:lnTo>
                <a:lnTo>
                  <a:pt x="18719" y="6233"/>
                </a:lnTo>
                <a:lnTo>
                  <a:pt x="24396" y="5928"/>
                </a:lnTo>
                <a:lnTo>
                  <a:pt x="44925" y="5928"/>
                </a:lnTo>
                <a:lnTo>
                  <a:pt x="43685" y="4785"/>
                </a:lnTo>
                <a:lnTo>
                  <a:pt x="15671" y="4785"/>
                </a:lnTo>
                <a:lnTo>
                  <a:pt x="12077" y="3922"/>
                </a:lnTo>
                <a:close/>
              </a:path>
              <a:path w="56514" h="29844">
                <a:moveTo>
                  <a:pt x="30322" y="0"/>
                </a:moveTo>
                <a:lnTo>
                  <a:pt x="19634" y="2385"/>
                </a:lnTo>
                <a:lnTo>
                  <a:pt x="15671" y="4785"/>
                </a:lnTo>
                <a:lnTo>
                  <a:pt x="43685" y="4785"/>
                </a:lnTo>
                <a:lnTo>
                  <a:pt x="42283" y="3493"/>
                </a:lnTo>
                <a:lnTo>
                  <a:pt x="30322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307048" y="1469266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5" h="7619">
                <a:moveTo>
                  <a:pt x="0" y="4419"/>
                </a:moveTo>
                <a:lnTo>
                  <a:pt x="2400" y="7454"/>
                </a:lnTo>
                <a:lnTo>
                  <a:pt x="5384" y="5816"/>
                </a:lnTo>
                <a:lnTo>
                  <a:pt x="5790" y="5448"/>
                </a:lnTo>
                <a:lnTo>
                  <a:pt x="2044" y="5448"/>
                </a:lnTo>
                <a:lnTo>
                  <a:pt x="0" y="4419"/>
                </a:lnTo>
                <a:close/>
              </a:path>
              <a:path w="14605" h="7619">
                <a:moveTo>
                  <a:pt x="7302" y="4076"/>
                </a:moveTo>
                <a:lnTo>
                  <a:pt x="4064" y="4076"/>
                </a:lnTo>
                <a:lnTo>
                  <a:pt x="4025" y="5219"/>
                </a:lnTo>
                <a:lnTo>
                  <a:pt x="2044" y="5448"/>
                </a:lnTo>
                <a:lnTo>
                  <a:pt x="5790" y="5448"/>
                </a:lnTo>
                <a:lnTo>
                  <a:pt x="7302" y="4076"/>
                </a:lnTo>
                <a:close/>
              </a:path>
              <a:path w="14605" h="7619">
                <a:moveTo>
                  <a:pt x="838" y="3263"/>
                </a:moveTo>
                <a:lnTo>
                  <a:pt x="2451" y="4991"/>
                </a:lnTo>
                <a:lnTo>
                  <a:pt x="4064" y="4076"/>
                </a:lnTo>
                <a:lnTo>
                  <a:pt x="7302" y="4076"/>
                </a:lnTo>
                <a:lnTo>
                  <a:pt x="7652" y="3759"/>
                </a:lnTo>
                <a:lnTo>
                  <a:pt x="1816" y="3759"/>
                </a:lnTo>
                <a:lnTo>
                  <a:pt x="838" y="3263"/>
                </a:lnTo>
                <a:close/>
              </a:path>
              <a:path w="14605" h="7619">
                <a:moveTo>
                  <a:pt x="3365" y="3657"/>
                </a:moveTo>
                <a:lnTo>
                  <a:pt x="1816" y="3759"/>
                </a:lnTo>
                <a:lnTo>
                  <a:pt x="6540" y="3759"/>
                </a:lnTo>
                <a:lnTo>
                  <a:pt x="3365" y="3657"/>
                </a:lnTo>
                <a:close/>
              </a:path>
              <a:path w="14605" h="7619">
                <a:moveTo>
                  <a:pt x="12090" y="0"/>
                </a:moveTo>
                <a:lnTo>
                  <a:pt x="7988" y="673"/>
                </a:lnTo>
                <a:lnTo>
                  <a:pt x="6540" y="3759"/>
                </a:lnTo>
                <a:lnTo>
                  <a:pt x="7652" y="3759"/>
                </a:lnTo>
                <a:lnTo>
                  <a:pt x="8128" y="3327"/>
                </a:lnTo>
                <a:lnTo>
                  <a:pt x="9410" y="876"/>
                </a:lnTo>
                <a:lnTo>
                  <a:pt x="12306" y="508"/>
                </a:lnTo>
                <a:lnTo>
                  <a:pt x="14217" y="508"/>
                </a:lnTo>
                <a:lnTo>
                  <a:pt x="14554" y="342"/>
                </a:lnTo>
                <a:lnTo>
                  <a:pt x="13512" y="152"/>
                </a:lnTo>
                <a:lnTo>
                  <a:pt x="12090" y="0"/>
                </a:lnTo>
                <a:close/>
              </a:path>
              <a:path w="14605" h="7619">
                <a:moveTo>
                  <a:pt x="14217" y="508"/>
                </a:moveTo>
                <a:lnTo>
                  <a:pt x="12306" y="508"/>
                </a:lnTo>
                <a:lnTo>
                  <a:pt x="13474" y="584"/>
                </a:lnTo>
                <a:lnTo>
                  <a:pt x="13906" y="660"/>
                </a:lnTo>
                <a:lnTo>
                  <a:pt x="14217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336547" y="1460998"/>
            <a:ext cx="26670" cy="24130"/>
          </a:xfrm>
          <a:custGeom>
            <a:avLst/>
            <a:gdLst/>
            <a:ahLst/>
            <a:cxnLst/>
            <a:rect l="l" t="t" r="r" b="b"/>
            <a:pathLst>
              <a:path w="26669" h="24130">
                <a:moveTo>
                  <a:pt x="3542" y="0"/>
                </a:moveTo>
                <a:lnTo>
                  <a:pt x="1370" y="82"/>
                </a:lnTo>
                <a:lnTo>
                  <a:pt x="2501" y="197"/>
                </a:lnTo>
                <a:lnTo>
                  <a:pt x="3530" y="388"/>
                </a:lnTo>
                <a:lnTo>
                  <a:pt x="7579" y="1826"/>
                </a:lnTo>
                <a:lnTo>
                  <a:pt x="13665" y="5536"/>
                </a:lnTo>
                <a:lnTo>
                  <a:pt x="19207" y="11902"/>
                </a:lnTo>
                <a:lnTo>
                  <a:pt x="21628" y="21305"/>
                </a:lnTo>
                <a:lnTo>
                  <a:pt x="21539" y="23553"/>
                </a:lnTo>
                <a:lnTo>
                  <a:pt x="26479" y="23553"/>
                </a:lnTo>
                <a:lnTo>
                  <a:pt x="26649" y="21305"/>
                </a:lnTo>
                <a:lnTo>
                  <a:pt x="26479" y="20340"/>
                </a:lnTo>
                <a:lnTo>
                  <a:pt x="20557" y="7308"/>
                </a:lnTo>
                <a:lnTo>
                  <a:pt x="11653" y="1459"/>
                </a:lnTo>
                <a:lnTo>
                  <a:pt x="3542" y="0"/>
                </a:lnTo>
                <a:close/>
              </a:path>
              <a:path w="26669" h="24130">
                <a:moveTo>
                  <a:pt x="1257" y="70"/>
                </a:moveTo>
                <a:lnTo>
                  <a:pt x="0" y="134"/>
                </a:lnTo>
                <a:lnTo>
                  <a:pt x="1370" y="82"/>
                </a:lnTo>
                <a:close/>
              </a:path>
            </a:pathLst>
          </a:custGeom>
          <a:solidFill>
            <a:srgbClr val="7B7C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314903" y="1454339"/>
            <a:ext cx="25400" cy="9525"/>
          </a:xfrm>
          <a:custGeom>
            <a:avLst/>
            <a:gdLst/>
            <a:ahLst/>
            <a:cxnLst/>
            <a:rect l="l" t="t" r="r" b="b"/>
            <a:pathLst>
              <a:path w="25400" h="9525">
                <a:moveTo>
                  <a:pt x="2235" y="6832"/>
                </a:moveTo>
                <a:lnTo>
                  <a:pt x="0" y="9245"/>
                </a:lnTo>
                <a:lnTo>
                  <a:pt x="1676" y="8089"/>
                </a:lnTo>
                <a:lnTo>
                  <a:pt x="4510" y="7115"/>
                </a:lnTo>
                <a:lnTo>
                  <a:pt x="2235" y="6832"/>
                </a:lnTo>
                <a:close/>
              </a:path>
              <a:path w="25400" h="9525">
                <a:moveTo>
                  <a:pt x="8851" y="4191"/>
                </a:moveTo>
                <a:lnTo>
                  <a:pt x="8013" y="5575"/>
                </a:lnTo>
                <a:lnTo>
                  <a:pt x="6540" y="7115"/>
                </a:lnTo>
                <a:lnTo>
                  <a:pt x="6490" y="7340"/>
                </a:lnTo>
                <a:lnTo>
                  <a:pt x="9842" y="8623"/>
                </a:lnTo>
                <a:lnTo>
                  <a:pt x="10109" y="6642"/>
                </a:lnTo>
                <a:lnTo>
                  <a:pt x="10833" y="4953"/>
                </a:lnTo>
                <a:lnTo>
                  <a:pt x="13782" y="4953"/>
                </a:lnTo>
                <a:lnTo>
                  <a:pt x="10604" y="4445"/>
                </a:lnTo>
                <a:lnTo>
                  <a:pt x="8851" y="4191"/>
                </a:lnTo>
                <a:close/>
              </a:path>
              <a:path w="25400" h="9525">
                <a:moveTo>
                  <a:pt x="5257" y="6858"/>
                </a:moveTo>
                <a:lnTo>
                  <a:pt x="4510" y="7115"/>
                </a:lnTo>
                <a:lnTo>
                  <a:pt x="6324" y="7340"/>
                </a:lnTo>
                <a:lnTo>
                  <a:pt x="5257" y="6858"/>
                </a:lnTo>
                <a:close/>
              </a:path>
              <a:path w="25400" h="9525">
                <a:moveTo>
                  <a:pt x="13782" y="4953"/>
                </a:moveTo>
                <a:lnTo>
                  <a:pt x="10833" y="4953"/>
                </a:lnTo>
                <a:lnTo>
                  <a:pt x="15328" y="5130"/>
                </a:lnTo>
                <a:lnTo>
                  <a:pt x="14338" y="5041"/>
                </a:lnTo>
                <a:lnTo>
                  <a:pt x="13782" y="4953"/>
                </a:lnTo>
                <a:close/>
              </a:path>
              <a:path w="25400" h="9525">
                <a:moveTo>
                  <a:pt x="25260" y="0"/>
                </a:moveTo>
                <a:lnTo>
                  <a:pt x="17475" y="0"/>
                </a:lnTo>
                <a:lnTo>
                  <a:pt x="14338" y="5041"/>
                </a:lnTo>
                <a:lnTo>
                  <a:pt x="15386" y="5041"/>
                </a:lnTo>
                <a:lnTo>
                  <a:pt x="17932" y="1130"/>
                </a:lnTo>
                <a:lnTo>
                  <a:pt x="252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322008" y="1460378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816" y="0"/>
                </a:moveTo>
                <a:lnTo>
                  <a:pt x="1625" y="38"/>
                </a:lnTo>
                <a:lnTo>
                  <a:pt x="1384" y="355"/>
                </a:lnTo>
                <a:lnTo>
                  <a:pt x="965" y="723"/>
                </a:lnTo>
                <a:lnTo>
                  <a:pt x="634" y="774"/>
                </a:lnTo>
                <a:lnTo>
                  <a:pt x="0" y="977"/>
                </a:lnTo>
                <a:lnTo>
                  <a:pt x="1422" y="1828"/>
                </a:lnTo>
                <a:lnTo>
                  <a:pt x="1993" y="977"/>
                </a:lnTo>
                <a:lnTo>
                  <a:pt x="1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2322752" y="146055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228"/>
                </a:moveTo>
                <a:lnTo>
                  <a:pt x="495" y="1562"/>
                </a:lnTo>
                <a:lnTo>
                  <a:pt x="1092" y="1460"/>
                </a:lnTo>
                <a:lnTo>
                  <a:pt x="266" y="0"/>
                </a:lnTo>
                <a:lnTo>
                  <a:pt x="0" y="22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2295428" y="1480050"/>
            <a:ext cx="80378" cy="6589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2305080" y="1488935"/>
            <a:ext cx="61061" cy="617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254185" y="1488555"/>
            <a:ext cx="163493" cy="8438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106376" y="1833879"/>
            <a:ext cx="444926" cy="4449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102548" y="1829498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79" y="111531"/>
                </a:lnTo>
                <a:lnTo>
                  <a:pt x="112179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439530" y="1829498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91" y="111531"/>
                </a:lnTo>
                <a:lnTo>
                  <a:pt x="112191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2102548" y="2168664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79" y="111531"/>
                </a:lnTo>
                <a:lnTo>
                  <a:pt x="112179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439530" y="2168664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91" y="111531"/>
                </a:lnTo>
                <a:lnTo>
                  <a:pt x="112191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622391" y="1880035"/>
            <a:ext cx="1617118" cy="34962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622391" y="1345615"/>
            <a:ext cx="2309609" cy="24719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250231" y="5367314"/>
            <a:ext cx="2817495" cy="588645"/>
          </a:xfrm>
          <a:custGeom>
            <a:avLst/>
            <a:gdLst/>
            <a:ahLst/>
            <a:cxnLst/>
            <a:rect l="l" t="t" r="r" b="b"/>
            <a:pathLst>
              <a:path w="2817495" h="588645">
                <a:moveTo>
                  <a:pt x="2220201" y="0"/>
                </a:moveTo>
                <a:lnTo>
                  <a:pt x="2066975" y="0"/>
                </a:lnTo>
                <a:lnTo>
                  <a:pt x="2066975" y="588327"/>
                </a:lnTo>
                <a:lnTo>
                  <a:pt x="2220201" y="588327"/>
                </a:lnTo>
                <a:lnTo>
                  <a:pt x="2220950" y="339178"/>
                </a:lnTo>
                <a:lnTo>
                  <a:pt x="2396837" y="339178"/>
                </a:lnTo>
                <a:lnTo>
                  <a:pt x="2389130" y="326528"/>
                </a:lnTo>
                <a:lnTo>
                  <a:pt x="2356695" y="305074"/>
                </a:lnTo>
                <a:lnTo>
                  <a:pt x="2310942" y="293801"/>
                </a:lnTo>
                <a:lnTo>
                  <a:pt x="2356695" y="282651"/>
                </a:lnTo>
                <a:lnTo>
                  <a:pt x="2389130" y="261532"/>
                </a:lnTo>
                <a:lnTo>
                  <a:pt x="2397244" y="248412"/>
                </a:lnTo>
                <a:lnTo>
                  <a:pt x="2220950" y="248412"/>
                </a:lnTo>
                <a:lnTo>
                  <a:pt x="2220201" y="0"/>
                </a:lnTo>
                <a:close/>
              </a:path>
              <a:path w="2817495" h="588645">
                <a:moveTo>
                  <a:pt x="2396837" y="339178"/>
                </a:moveTo>
                <a:lnTo>
                  <a:pt x="2220950" y="339178"/>
                </a:lnTo>
                <a:lnTo>
                  <a:pt x="2230991" y="340014"/>
                </a:lnTo>
                <a:lnTo>
                  <a:pt x="2239994" y="342522"/>
                </a:lnTo>
                <a:lnTo>
                  <a:pt x="2266976" y="377333"/>
                </a:lnTo>
                <a:lnTo>
                  <a:pt x="2267800" y="387502"/>
                </a:lnTo>
                <a:lnTo>
                  <a:pt x="2267800" y="502805"/>
                </a:lnTo>
                <a:lnTo>
                  <a:pt x="2269334" y="531956"/>
                </a:lnTo>
                <a:lnTo>
                  <a:pt x="2273935" y="555882"/>
                </a:lnTo>
                <a:lnTo>
                  <a:pt x="2281602" y="574650"/>
                </a:lnTo>
                <a:lnTo>
                  <a:pt x="2292337" y="588327"/>
                </a:lnTo>
                <a:lnTo>
                  <a:pt x="2430691" y="588327"/>
                </a:lnTo>
                <a:lnTo>
                  <a:pt x="2431280" y="583844"/>
                </a:lnTo>
                <a:lnTo>
                  <a:pt x="2424889" y="571879"/>
                </a:lnTo>
                <a:lnTo>
                  <a:pt x="2418610" y="550486"/>
                </a:lnTo>
                <a:lnTo>
                  <a:pt x="2414841" y="524214"/>
                </a:lnTo>
                <a:lnTo>
                  <a:pt x="2413584" y="493128"/>
                </a:lnTo>
                <a:lnTo>
                  <a:pt x="2414320" y="399402"/>
                </a:lnTo>
                <a:lnTo>
                  <a:pt x="2408315" y="358018"/>
                </a:lnTo>
                <a:lnTo>
                  <a:pt x="2396837" y="339178"/>
                </a:lnTo>
                <a:close/>
              </a:path>
              <a:path w="2817495" h="588645">
                <a:moveTo>
                  <a:pt x="2431280" y="583844"/>
                </a:moveTo>
                <a:lnTo>
                  <a:pt x="2430691" y="588327"/>
                </a:lnTo>
                <a:lnTo>
                  <a:pt x="2433675" y="588327"/>
                </a:lnTo>
                <a:lnTo>
                  <a:pt x="2431280" y="583844"/>
                </a:lnTo>
                <a:close/>
              </a:path>
              <a:path w="2817495" h="588645">
                <a:moveTo>
                  <a:pt x="2729687" y="0"/>
                </a:moveTo>
                <a:lnTo>
                  <a:pt x="2508046" y="0"/>
                </a:lnTo>
                <a:lnTo>
                  <a:pt x="2431280" y="583844"/>
                </a:lnTo>
                <a:lnTo>
                  <a:pt x="2433675" y="588327"/>
                </a:lnTo>
                <a:lnTo>
                  <a:pt x="2589110" y="588327"/>
                </a:lnTo>
                <a:lnTo>
                  <a:pt x="2597289" y="482727"/>
                </a:lnTo>
                <a:lnTo>
                  <a:pt x="2801713" y="482726"/>
                </a:lnTo>
                <a:lnTo>
                  <a:pt x="2786174" y="378587"/>
                </a:lnTo>
                <a:lnTo>
                  <a:pt x="2596540" y="378587"/>
                </a:lnTo>
                <a:lnTo>
                  <a:pt x="2599488" y="343690"/>
                </a:lnTo>
                <a:lnTo>
                  <a:pt x="2603867" y="301471"/>
                </a:lnTo>
                <a:lnTo>
                  <a:pt x="2609673" y="251932"/>
                </a:lnTo>
                <a:lnTo>
                  <a:pt x="2616905" y="195074"/>
                </a:lnTo>
                <a:lnTo>
                  <a:pt x="2625559" y="130898"/>
                </a:lnTo>
                <a:lnTo>
                  <a:pt x="2749218" y="130898"/>
                </a:lnTo>
                <a:lnTo>
                  <a:pt x="2729687" y="0"/>
                </a:lnTo>
                <a:close/>
              </a:path>
              <a:path w="2817495" h="588645">
                <a:moveTo>
                  <a:pt x="2801713" y="482726"/>
                </a:moveTo>
                <a:lnTo>
                  <a:pt x="2652331" y="482727"/>
                </a:lnTo>
                <a:lnTo>
                  <a:pt x="2660510" y="588327"/>
                </a:lnTo>
                <a:lnTo>
                  <a:pt x="2817469" y="588327"/>
                </a:lnTo>
                <a:lnTo>
                  <a:pt x="2801713" y="482726"/>
                </a:lnTo>
                <a:close/>
              </a:path>
              <a:path w="2817495" h="588645">
                <a:moveTo>
                  <a:pt x="2749218" y="130898"/>
                </a:moveTo>
                <a:lnTo>
                  <a:pt x="2625559" y="130898"/>
                </a:lnTo>
                <a:lnTo>
                  <a:pt x="2630381" y="187941"/>
                </a:lnTo>
                <a:lnTo>
                  <a:pt x="2635066" y="241234"/>
                </a:lnTo>
                <a:lnTo>
                  <a:pt x="2639647" y="290773"/>
                </a:lnTo>
                <a:lnTo>
                  <a:pt x="2644155" y="336558"/>
                </a:lnTo>
                <a:lnTo>
                  <a:pt x="2648623" y="378587"/>
                </a:lnTo>
                <a:lnTo>
                  <a:pt x="2786174" y="378587"/>
                </a:lnTo>
                <a:lnTo>
                  <a:pt x="2749218" y="130898"/>
                </a:lnTo>
                <a:close/>
              </a:path>
              <a:path w="2817495" h="588645">
                <a:moveTo>
                  <a:pt x="2433675" y="0"/>
                </a:moveTo>
                <a:lnTo>
                  <a:pt x="2292337" y="0"/>
                </a:lnTo>
                <a:lnTo>
                  <a:pt x="2282018" y="13675"/>
                </a:lnTo>
                <a:lnTo>
                  <a:pt x="2274492" y="32443"/>
                </a:lnTo>
                <a:lnTo>
                  <a:pt x="2269754" y="56376"/>
                </a:lnTo>
                <a:lnTo>
                  <a:pt x="2267800" y="85547"/>
                </a:lnTo>
                <a:lnTo>
                  <a:pt x="2264816" y="200088"/>
                </a:lnTo>
                <a:lnTo>
                  <a:pt x="2261618" y="220706"/>
                </a:lnTo>
                <a:lnTo>
                  <a:pt x="2253194" y="235685"/>
                </a:lnTo>
                <a:lnTo>
                  <a:pt x="2239615" y="244945"/>
                </a:lnTo>
                <a:lnTo>
                  <a:pt x="2220950" y="248412"/>
                </a:lnTo>
                <a:lnTo>
                  <a:pt x="2397244" y="248412"/>
                </a:lnTo>
                <a:lnTo>
                  <a:pt x="2408315" y="230509"/>
                </a:lnTo>
                <a:lnTo>
                  <a:pt x="2414320" y="189649"/>
                </a:lnTo>
                <a:lnTo>
                  <a:pt x="2413584" y="88519"/>
                </a:lnTo>
                <a:lnTo>
                  <a:pt x="2414841" y="57848"/>
                </a:lnTo>
                <a:lnTo>
                  <a:pt x="2418610" y="32824"/>
                </a:lnTo>
                <a:lnTo>
                  <a:pt x="2424889" y="13518"/>
                </a:lnTo>
                <a:lnTo>
                  <a:pt x="2433675" y="0"/>
                </a:lnTo>
                <a:close/>
              </a:path>
              <a:path w="2817495" h="588645">
                <a:moveTo>
                  <a:pt x="1942020" y="117513"/>
                </a:moveTo>
                <a:lnTo>
                  <a:pt x="1788807" y="117513"/>
                </a:lnTo>
                <a:lnTo>
                  <a:pt x="1788807" y="588327"/>
                </a:lnTo>
                <a:lnTo>
                  <a:pt x="1942020" y="588327"/>
                </a:lnTo>
                <a:lnTo>
                  <a:pt x="1942020" y="117513"/>
                </a:lnTo>
                <a:close/>
              </a:path>
              <a:path w="2817495" h="588645">
                <a:moveTo>
                  <a:pt x="2032025" y="0"/>
                </a:moveTo>
                <a:lnTo>
                  <a:pt x="1698066" y="0"/>
                </a:lnTo>
                <a:lnTo>
                  <a:pt x="1698066" y="117513"/>
                </a:lnTo>
                <a:lnTo>
                  <a:pt x="2032025" y="117513"/>
                </a:lnTo>
                <a:lnTo>
                  <a:pt x="2032025" y="0"/>
                </a:lnTo>
                <a:close/>
              </a:path>
              <a:path w="2817495" h="588645">
                <a:moveTo>
                  <a:pt x="1664576" y="0"/>
                </a:moveTo>
                <a:lnTo>
                  <a:pt x="1555978" y="0"/>
                </a:lnTo>
                <a:lnTo>
                  <a:pt x="1520139" y="148"/>
                </a:lnTo>
                <a:lnTo>
                  <a:pt x="1464058" y="1559"/>
                </a:lnTo>
                <a:lnTo>
                  <a:pt x="1425951" y="5350"/>
                </a:lnTo>
                <a:lnTo>
                  <a:pt x="1379728" y="20815"/>
                </a:lnTo>
                <a:lnTo>
                  <a:pt x="1346150" y="52940"/>
                </a:lnTo>
                <a:lnTo>
                  <a:pt x="1327002" y="108127"/>
                </a:lnTo>
                <a:lnTo>
                  <a:pt x="1323187" y="160655"/>
                </a:lnTo>
                <a:lnTo>
                  <a:pt x="1324163" y="190628"/>
                </a:lnTo>
                <a:lnTo>
                  <a:pt x="1331974" y="236067"/>
                </a:lnTo>
                <a:lnTo>
                  <a:pt x="1363813" y="271294"/>
                </a:lnTo>
                <a:lnTo>
                  <a:pt x="1407248" y="281152"/>
                </a:lnTo>
                <a:lnTo>
                  <a:pt x="1389416" y="286464"/>
                </a:lnTo>
                <a:lnTo>
                  <a:pt x="1350695" y="306451"/>
                </a:lnTo>
                <a:lnTo>
                  <a:pt x="1328394" y="345122"/>
                </a:lnTo>
                <a:lnTo>
                  <a:pt x="1323477" y="391869"/>
                </a:lnTo>
                <a:lnTo>
                  <a:pt x="1323187" y="412800"/>
                </a:lnTo>
                <a:lnTo>
                  <a:pt x="1323187" y="588327"/>
                </a:lnTo>
                <a:lnTo>
                  <a:pt x="1465249" y="588327"/>
                </a:lnTo>
                <a:lnTo>
                  <a:pt x="1465321" y="373660"/>
                </a:lnTo>
                <a:lnTo>
                  <a:pt x="1465807" y="360409"/>
                </a:lnTo>
                <a:lnTo>
                  <a:pt x="1487476" y="325878"/>
                </a:lnTo>
                <a:lnTo>
                  <a:pt x="1664576" y="323557"/>
                </a:lnTo>
                <a:lnTo>
                  <a:pt x="1664576" y="231305"/>
                </a:lnTo>
                <a:lnTo>
                  <a:pt x="1511388" y="231305"/>
                </a:lnTo>
                <a:lnTo>
                  <a:pt x="1473441" y="220903"/>
                </a:lnTo>
                <a:lnTo>
                  <a:pt x="1465249" y="178523"/>
                </a:lnTo>
                <a:lnTo>
                  <a:pt x="1465249" y="146519"/>
                </a:lnTo>
                <a:lnTo>
                  <a:pt x="1474927" y="109334"/>
                </a:lnTo>
                <a:lnTo>
                  <a:pt x="1503921" y="101168"/>
                </a:lnTo>
                <a:lnTo>
                  <a:pt x="1664576" y="101168"/>
                </a:lnTo>
                <a:lnTo>
                  <a:pt x="1664576" y="0"/>
                </a:lnTo>
                <a:close/>
              </a:path>
              <a:path w="2817495" h="588645">
                <a:moveTo>
                  <a:pt x="1664576" y="323557"/>
                </a:moveTo>
                <a:lnTo>
                  <a:pt x="1511388" y="323557"/>
                </a:lnTo>
                <a:lnTo>
                  <a:pt x="1511388" y="588327"/>
                </a:lnTo>
                <a:lnTo>
                  <a:pt x="1664576" y="588327"/>
                </a:lnTo>
                <a:lnTo>
                  <a:pt x="1664576" y="323557"/>
                </a:lnTo>
                <a:close/>
              </a:path>
              <a:path w="2817495" h="588645">
                <a:moveTo>
                  <a:pt x="1664576" y="101168"/>
                </a:moveTo>
                <a:lnTo>
                  <a:pt x="1511388" y="101168"/>
                </a:lnTo>
                <a:lnTo>
                  <a:pt x="1511388" y="231305"/>
                </a:lnTo>
                <a:lnTo>
                  <a:pt x="1664576" y="231305"/>
                </a:lnTo>
                <a:lnTo>
                  <a:pt x="1664576" y="101168"/>
                </a:lnTo>
                <a:close/>
              </a:path>
              <a:path w="2817495" h="588645">
                <a:moveTo>
                  <a:pt x="988491" y="0"/>
                </a:moveTo>
                <a:lnTo>
                  <a:pt x="790651" y="0"/>
                </a:lnTo>
                <a:lnTo>
                  <a:pt x="790651" y="588327"/>
                </a:lnTo>
                <a:lnTo>
                  <a:pt x="924521" y="588327"/>
                </a:lnTo>
                <a:lnTo>
                  <a:pt x="925258" y="200088"/>
                </a:lnTo>
                <a:lnTo>
                  <a:pt x="1017554" y="200088"/>
                </a:lnTo>
                <a:lnTo>
                  <a:pt x="1006335" y="124955"/>
                </a:lnTo>
                <a:lnTo>
                  <a:pt x="1001773" y="90370"/>
                </a:lnTo>
                <a:lnTo>
                  <a:pt x="997142" y="58015"/>
                </a:lnTo>
                <a:lnTo>
                  <a:pt x="988491" y="0"/>
                </a:lnTo>
                <a:close/>
              </a:path>
              <a:path w="2817495" h="588645">
                <a:moveTo>
                  <a:pt x="1017554" y="200088"/>
                </a:moveTo>
                <a:lnTo>
                  <a:pt x="925258" y="200088"/>
                </a:lnTo>
                <a:lnTo>
                  <a:pt x="981036" y="588327"/>
                </a:lnTo>
                <a:lnTo>
                  <a:pt x="1074775" y="588327"/>
                </a:lnTo>
                <a:lnTo>
                  <a:pt x="1117075" y="274472"/>
                </a:lnTo>
                <a:lnTo>
                  <a:pt x="1028661" y="274472"/>
                </a:lnTo>
                <a:lnTo>
                  <a:pt x="1017554" y="200088"/>
                </a:lnTo>
                <a:close/>
              </a:path>
              <a:path w="2817495" h="588645">
                <a:moveTo>
                  <a:pt x="1262214" y="191147"/>
                </a:moveTo>
                <a:lnTo>
                  <a:pt x="1128306" y="191147"/>
                </a:lnTo>
                <a:lnTo>
                  <a:pt x="1128306" y="588327"/>
                </a:lnTo>
                <a:lnTo>
                  <a:pt x="1262214" y="588327"/>
                </a:lnTo>
                <a:lnTo>
                  <a:pt x="1262214" y="191147"/>
                </a:lnTo>
                <a:close/>
              </a:path>
              <a:path w="2817495" h="588645">
                <a:moveTo>
                  <a:pt x="1262214" y="0"/>
                </a:moveTo>
                <a:lnTo>
                  <a:pt x="1062850" y="0"/>
                </a:lnTo>
                <a:lnTo>
                  <a:pt x="1028661" y="274472"/>
                </a:lnTo>
                <a:lnTo>
                  <a:pt x="1117075" y="274472"/>
                </a:lnTo>
                <a:lnTo>
                  <a:pt x="1128306" y="191147"/>
                </a:lnTo>
                <a:lnTo>
                  <a:pt x="1262214" y="191147"/>
                </a:lnTo>
                <a:lnTo>
                  <a:pt x="1262214" y="0"/>
                </a:lnTo>
                <a:close/>
              </a:path>
              <a:path w="2817495" h="588645">
                <a:moveTo>
                  <a:pt x="676833" y="0"/>
                </a:moveTo>
                <a:lnTo>
                  <a:pt x="455206" y="0"/>
                </a:lnTo>
                <a:lnTo>
                  <a:pt x="377850" y="588327"/>
                </a:lnTo>
                <a:lnTo>
                  <a:pt x="536257" y="588327"/>
                </a:lnTo>
                <a:lnTo>
                  <a:pt x="544449" y="482727"/>
                </a:lnTo>
                <a:lnTo>
                  <a:pt x="748849" y="482727"/>
                </a:lnTo>
                <a:lnTo>
                  <a:pt x="733313" y="378587"/>
                </a:lnTo>
                <a:lnTo>
                  <a:pt x="543699" y="378587"/>
                </a:lnTo>
                <a:lnTo>
                  <a:pt x="546647" y="343690"/>
                </a:lnTo>
                <a:lnTo>
                  <a:pt x="551023" y="301471"/>
                </a:lnTo>
                <a:lnTo>
                  <a:pt x="556827" y="251932"/>
                </a:lnTo>
                <a:lnTo>
                  <a:pt x="564059" y="195074"/>
                </a:lnTo>
                <a:lnTo>
                  <a:pt x="572719" y="130898"/>
                </a:lnTo>
                <a:lnTo>
                  <a:pt x="696361" y="130898"/>
                </a:lnTo>
                <a:lnTo>
                  <a:pt x="676833" y="0"/>
                </a:lnTo>
                <a:close/>
              </a:path>
              <a:path w="2817495" h="588645">
                <a:moveTo>
                  <a:pt x="748849" y="482727"/>
                </a:moveTo>
                <a:lnTo>
                  <a:pt x="599478" y="482727"/>
                </a:lnTo>
                <a:lnTo>
                  <a:pt x="607669" y="588327"/>
                </a:lnTo>
                <a:lnTo>
                  <a:pt x="764603" y="588327"/>
                </a:lnTo>
                <a:lnTo>
                  <a:pt x="748849" y="482727"/>
                </a:lnTo>
                <a:close/>
              </a:path>
              <a:path w="2817495" h="588645">
                <a:moveTo>
                  <a:pt x="696361" y="130898"/>
                </a:moveTo>
                <a:lnTo>
                  <a:pt x="572719" y="130898"/>
                </a:lnTo>
                <a:lnTo>
                  <a:pt x="577539" y="187941"/>
                </a:lnTo>
                <a:lnTo>
                  <a:pt x="582221" y="241234"/>
                </a:lnTo>
                <a:lnTo>
                  <a:pt x="586800" y="290773"/>
                </a:lnTo>
                <a:lnTo>
                  <a:pt x="591309" y="336558"/>
                </a:lnTo>
                <a:lnTo>
                  <a:pt x="595782" y="378587"/>
                </a:lnTo>
                <a:lnTo>
                  <a:pt x="733313" y="378587"/>
                </a:lnTo>
                <a:lnTo>
                  <a:pt x="696361" y="130898"/>
                </a:lnTo>
                <a:close/>
              </a:path>
              <a:path w="2817495" h="588645">
                <a:moveTo>
                  <a:pt x="351066" y="0"/>
                </a:moveTo>
                <a:lnTo>
                  <a:pt x="0" y="0"/>
                </a:lnTo>
                <a:lnTo>
                  <a:pt x="0" y="588327"/>
                </a:lnTo>
                <a:lnTo>
                  <a:pt x="153212" y="588327"/>
                </a:lnTo>
                <a:lnTo>
                  <a:pt x="153212" y="117513"/>
                </a:lnTo>
                <a:lnTo>
                  <a:pt x="351066" y="117513"/>
                </a:lnTo>
                <a:lnTo>
                  <a:pt x="351066" y="0"/>
                </a:lnTo>
                <a:close/>
              </a:path>
              <a:path w="2817495" h="588645">
                <a:moveTo>
                  <a:pt x="351066" y="117513"/>
                </a:moveTo>
                <a:lnTo>
                  <a:pt x="197840" y="117513"/>
                </a:lnTo>
                <a:lnTo>
                  <a:pt x="197840" y="588327"/>
                </a:lnTo>
                <a:lnTo>
                  <a:pt x="351066" y="588327"/>
                </a:lnTo>
                <a:lnTo>
                  <a:pt x="351066" y="117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931893" y="6237484"/>
            <a:ext cx="1454150" cy="233679"/>
          </a:xfrm>
          <a:custGeom>
            <a:avLst/>
            <a:gdLst/>
            <a:ahLst/>
            <a:cxnLst/>
            <a:rect l="l" t="t" r="r" b="b"/>
            <a:pathLst>
              <a:path w="1454150" h="233679">
                <a:moveTo>
                  <a:pt x="1387119" y="0"/>
                </a:moveTo>
                <a:lnTo>
                  <a:pt x="1335227" y="0"/>
                </a:lnTo>
                <a:lnTo>
                  <a:pt x="1335227" y="199275"/>
                </a:lnTo>
                <a:lnTo>
                  <a:pt x="1387119" y="199275"/>
                </a:lnTo>
                <a:lnTo>
                  <a:pt x="1387119" y="115633"/>
                </a:lnTo>
                <a:lnTo>
                  <a:pt x="1454137" y="115633"/>
                </a:lnTo>
                <a:lnTo>
                  <a:pt x="1454137" y="71297"/>
                </a:lnTo>
                <a:lnTo>
                  <a:pt x="1387119" y="71297"/>
                </a:lnTo>
                <a:lnTo>
                  <a:pt x="1387119" y="0"/>
                </a:lnTo>
                <a:close/>
              </a:path>
              <a:path w="1454150" h="233679">
                <a:moveTo>
                  <a:pt x="1454137" y="115633"/>
                </a:moveTo>
                <a:lnTo>
                  <a:pt x="1402245" y="115633"/>
                </a:lnTo>
                <a:lnTo>
                  <a:pt x="1402245" y="199275"/>
                </a:lnTo>
                <a:lnTo>
                  <a:pt x="1454137" y="199275"/>
                </a:lnTo>
                <a:lnTo>
                  <a:pt x="1454137" y="115633"/>
                </a:lnTo>
                <a:close/>
              </a:path>
              <a:path w="1454150" h="233679">
                <a:moveTo>
                  <a:pt x="1454137" y="0"/>
                </a:moveTo>
                <a:lnTo>
                  <a:pt x="1402245" y="0"/>
                </a:lnTo>
                <a:lnTo>
                  <a:pt x="1402245" y="71297"/>
                </a:lnTo>
                <a:lnTo>
                  <a:pt x="1454137" y="71297"/>
                </a:lnTo>
                <a:lnTo>
                  <a:pt x="1454137" y="0"/>
                </a:lnTo>
                <a:close/>
              </a:path>
              <a:path w="1454150" h="233679">
                <a:moveTo>
                  <a:pt x="1296682" y="0"/>
                </a:moveTo>
                <a:lnTo>
                  <a:pt x="1221600" y="0"/>
                </a:lnTo>
                <a:lnTo>
                  <a:pt x="1195400" y="199275"/>
                </a:lnTo>
                <a:lnTo>
                  <a:pt x="1249070" y="199275"/>
                </a:lnTo>
                <a:lnTo>
                  <a:pt x="1251839" y="163499"/>
                </a:lnTo>
                <a:lnTo>
                  <a:pt x="1321075" y="163499"/>
                </a:lnTo>
                <a:lnTo>
                  <a:pt x="1315814" y="128231"/>
                </a:lnTo>
                <a:lnTo>
                  <a:pt x="1251585" y="128231"/>
                </a:lnTo>
                <a:lnTo>
                  <a:pt x="1252906" y="113067"/>
                </a:lnTo>
                <a:lnTo>
                  <a:pt x="1254985" y="94032"/>
                </a:lnTo>
                <a:lnTo>
                  <a:pt x="1257821" y="71122"/>
                </a:lnTo>
                <a:lnTo>
                  <a:pt x="1261414" y="44335"/>
                </a:lnTo>
                <a:lnTo>
                  <a:pt x="1303297" y="44335"/>
                </a:lnTo>
                <a:lnTo>
                  <a:pt x="1296682" y="0"/>
                </a:lnTo>
                <a:close/>
              </a:path>
              <a:path w="1454150" h="233679">
                <a:moveTo>
                  <a:pt x="1321075" y="163499"/>
                </a:moveTo>
                <a:lnTo>
                  <a:pt x="1270482" y="163499"/>
                </a:lnTo>
                <a:lnTo>
                  <a:pt x="1273251" y="199275"/>
                </a:lnTo>
                <a:lnTo>
                  <a:pt x="1326413" y="199275"/>
                </a:lnTo>
                <a:lnTo>
                  <a:pt x="1321075" y="163499"/>
                </a:lnTo>
                <a:close/>
              </a:path>
              <a:path w="1454150" h="233679">
                <a:moveTo>
                  <a:pt x="1303297" y="44335"/>
                </a:moveTo>
                <a:lnTo>
                  <a:pt x="1261414" y="44335"/>
                </a:lnTo>
                <a:lnTo>
                  <a:pt x="1263447" y="68288"/>
                </a:lnTo>
                <a:lnTo>
                  <a:pt x="1265410" y="90255"/>
                </a:lnTo>
                <a:lnTo>
                  <a:pt x="1267328" y="110236"/>
                </a:lnTo>
                <a:lnTo>
                  <a:pt x="1269225" y="128231"/>
                </a:lnTo>
                <a:lnTo>
                  <a:pt x="1315814" y="128231"/>
                </a:lnTo>
                <a:lnTo>
                  <a:pt x="1303297" y="44335"/>
                </a:lnTo>
                <a:close/>
              </a:path>
              <a:path w="1454150" h="233679">
                <a:moveTo>
                  <a:pt x="1180541" y="0"/>
                </a:moveTo>
                <a:lnTo>
                  <a:pt x="1065657" y="0"/>
                </a:lnTo>
                <a:lnTo>
                  <a:pt x="1065657" y="6045"/>
                </a:lnTo>
                <a:lnTo>
                  <a:pt x="1065327" y="29233"/>
                </a:lnTo>
                <a:lnTo>
                  <a:pt x="1062688" y="72866"/>
                </a:lnTo>
                <a:lnTo>
                  <a:pt x="1057498" y="112252"/>
                </a:lnTo>
                <a:lnTo>
                  <a:pt x="1046518" y="157708"/>
                </a:lnTo>
                <a:lnTo>
                  <a:pt x="1035938" y="157708"/>
                </a:lnTo>
                <a:lnTo>
                  <a:pt x="1035938" y="233540"/>
                </a:lnTo>
                <a:lnTo>
                  <a:pt x="1071714" y="233540"/>
                </a:lnTo>
                <a:lnTo>
                  <a:pt x="1071714" y="199275"/>
                </a:lnTo>
                <a:lnTo>
                  <a:pt x="1191120" y="199275"/>
                </a:lnTo>
                <a:lnTo>
                  <a:pt x="1191120" y="157454"/>
                </a:lnTo>
                <a:lnTo>
                  <a:pt x="1100937" y="157454"/>
                </a:lnTo>
                <a:lnTo>
                  <a:pt x="1106370" y="127894"/>
                </a:lnTo>
                <a:lnTo>
                  <a:pt x="1110224" y="98569"/>
                </a:lnTo>
                <a:lnTo>
                  <a:pt x="1112521" y="69527"/>
                </a:lnTo>
                <a:lnTo>
                  <a:pt x="1113282" y="40817"/>
                </a:lnTo>
                <a:lnTo>
                  <a:pt x="1113282" y="39293"/>
                </a:lnTo>
                <a:lnTo>
                  <a:pt x="1180541" y="39293"/>
                </a:lnTo>
                <a:lnTo>
                  <a:pt x="1180541" y="0"/>
                </a:lnTo>
                <a:close/>
              </a:path>
              <a:path w="1454150" h="233679">
                <a:moveTo>
                  <a:pt x="1191120" y="199275"/>
                </a:moveTo>
                <a:lnTo>
                  <a:pt x="1155357" y="199275"/>
                </a:lnTo>
                <a:lnTo>
                  <a:pt x="1155357" y="233540"/>
                </a:lnTo>
                <a:lnTo>
                  <a:pt x="1191120" y="233540"/>
                </a:lnTo>
                <a:lnTo>
                  <a:pt x="1191120" y="199275"/>
                </a:lnTo>
                <a:close/>
              </a:path>
              <a:path w="1454150" h="233679">
                <a:moveTo>
                  <a:pt x="1180541" y="39293"/>
                </a:moveTo>
                <a:lnTo>
                  <a:pt x="1128648" y="39293"/>
                </a:lnTo>
                <a:lnTo>
                  <a:pt x="1128648" y="157454"/>
                </a:lnTo>
                <a:lnTo>
                  <a:pt x="1180541" y="157454"/>
                </a:lnTo>
                <a:lnTo>
                  <a:pt x="1180541" y="39293"/>
                </a:lnTo>
                <a:close/>
              </a:path>
              <a:path w="1454150" h="233679">
                <a:moveTo>
                  <a:pt x="892086" y="0"/>
                </a:moveTo>
                <a:lnTo>
                  <a:pt x="849249" y="0"/>
                </a:lnTo>
                <a:lnTo>
                  <a:pt x="853033" y="5041"/>
                </a:lnTo>
                <a:lnTo>
                  <a:pt x="854798" y="12852"/>
                </a:lnTo>
                <a:lnTo>
                  <a:pt x="854798" y="65506"/>
                </a:lnTo>
                <a:lnTo>
                  <a:pt x="856974" y="79010"/>
                </a:lnTo>
                <a:lnTo>
                  <a:pt x="863519" y="88928"/>
                </a:lnTo>
                <a:lnTo>
                  <a:pt x="874456" y="95260"/>
                </a:lnTo>
                <a:lnTo>
                  <a:pt x="889812" y="98005"/>
                </a:lnTo>
                <a:lnTo>
                  <a:pt x="889812" y="98247"/>
                </a:lnTo>
                <a:lnTo>
                  <a:pt x="854544" y="121183"/>
                </a:lnTo>
                <a:lnTo>
                  <a:pt x="854544" y="185927"/>
                </a:lnTo>
                <a:lnTo>
                  <a:pt x="852779" y="193979"/>
                </a:lnTo>
                <a:lnTo>
                  <a:pt x="849007" y="199275"/>
                </a:lnTo>
                <a:lnTo>
                  <a:pt x="892327" y="199275"/>
                </a:lnTo>
                <a:lnTo>
                  <a:pt x="893584" y="197764"/>
                </a:lnTo>
                <a:lnTo>
                  <a:pt x="895108" y="194995"/>
                </a:lnTo>
                <a:lnTo>
                  <a:pt x="896619" y="191973"/>
                </a:lnTo>
                <a:lnTo>
                  <a:pt x="897369" y="186931"/>
                </a:lnTo>
                <a:lnTo>
                  <a:pt x="897369" y="118402"/>
                </a:lnTo>
                <a:lnTo>
                  <a:pt x="902919" y="113868"/>
                </a:lnTo>
                <a:lnTo>
                  <a:pt x="913752" y="113626"/>
                </a:lnTo>
                <a:lnTo>
                  <a:pt x="1022058" y="113626"/>
                </a:lnTo>
                <a:lnTo>
                  <a:pt x="1016787" y="108838"/>
                </a:lnTo>
                <a:lnTo>
                  <a:pt x="1012108" y="105448"/>
                </a:lnTo>
                <a:lnTo>
                  <a:pt x="1006014" y="102504"/>
                </a:lnTo>
                <a:lnTo>
                  <a:pt x="998506" y="100080"/>
                </a:lnTo>
                <a:lnTo>
                  <a:pt x="989583" y="98247"/>
                </a:lnTo>
                <a:lnTo>
                  <a:pt x="989583" y="98005"/>
                </a:lnTo>
                <a:lnTo>
                  <a:pt x="1004934" y="95260"/>
                </a:lnTo>
                <a:lnTo>
                  <a:pt x="1015872" y="88928"/>
                </a:lnTo>
                <a:lnTo>
                  <a:pt x="1020025" y="82638"/>
                </a:lnTo>
                <a:lnTo>
                  <a:pt x="913752" y="82638"/>
                </a:lnTo>
                <a:lnTo>
                  <a:pt x="902919" y="82384"/>
                </a:lnTo>
                <a:lnTo>
                  <a:pt x="897623" y="77596"/>
                </a:lnTo>
                <a:lnTo>
                  <a:pt x="897537" y="12090"/>
                </a:lnTo>
                <a:lnTo>
                  <a:pt x="897115" y="8318"/>
                </a:lnTo>
                <a:lnTo>
                  <a:pt x="894600" y="2260"/>
                </a:lnTo>
                <a:lnTo>
                  <a:pt x="893343" y="507"/>
                </a:lnTo>
                <a:lnTo>
                  <a:pt x="892086" y="0"/>
                </a:lnTo>
                <a:close/>
              </a:path>
              <a:path w="1454150" h="233679">
                <a:moveTo>
                  <a:pt x="965644" y="113626"/>
                </a:moveTo>
                <a:lnTo>
                  <a:pt x="913752" y="113626"/>
                </a:lnTo>
                <a:lnTo>
                  <a:pt x="913752" y="199275"/>
                </a:lnTo>
                <a:lnTo>
                  <a:pt x="965644" y="199275"/>
                </a:lnTo>
                <a:lnTo>
                  <a:pt x="965644" y="113626"/>
                </a:lnTo>
                <a:close/>
              </a:path>
              <a:path w="1454150" h="233679">
                <a:moveTo>
                  <a:pt x="1022058" y="113626"/>
                </a:moveTo>
                <a:lnTo>
                  <a:pt x="965644" y="113626"/>
                </a:lnTo>
                <a:lnTo>
                  <a:pt x="976477" y="113868"/>
                </a:lnTo>
                <a:lnTo>
                  <a:pt x="982027" y="118402"/>
                </a:lnTo>
                <a:lnTo>
                  <a:pt x="982131" y="186931"/>
                </a:lnTo>
                <a:lnTo>
                  <a:pt x="987564" y="199275"/>
                </a:lnTo>
                <a:lnTo>
                  <a:pt x="1030389" y="199275"/>
                </a:lnTo>
                <a:lnTo>
                  <a:pt x="1026604" y="193979"/>
                </a:lnTo>
                <a:lnTo>
                  <a:pt x="1024851" y="185927"/>
                </a:lnTo>
                <a:lnTo>
                  <a:pt x="1024851" y="121183"/>
                </a:lnTo>
                <a:lnTo>
                  <a:pt x="1022324" y="113868"/>
                </a:lnTo>
                <a:lnTo>
                  <a:pt x="1022058" y="113626"/>
                </a:lnTo>
                <a:close/>
              </a:path>
              <a:path w="1454150" h="233679">
                <a:moveTo>
                  <a:pt x="965644" y="0"/>
                </a:moveTo>
                <a:lnTo>
                  <a:pt x="913752" y="0"/>
                </a:lnTo>
                <a:lnTo>
                  <a:pt x="913752" y="82638"/>
                </a:lnTo>
                <a:lnTo>
                  <a:pt x="965644" y="82638"/>
                </a:lnTo>
                <a:lnTo>
                  <a:pt x="965644" y="0"/>
                </a:lnTo>
                <a:close/>
              </a:path>
              <a:path w="1454150" h="233679">
                <a:moveTo>
                  <a:pt x="1030135" y="0"/>
                </a:moveTo>
                <a:lnTo>
                  <a:pt x="986548" y="0"/>
                </a:lnTo>
                <a:lnTo>
                  <a:pt x="985545" y="1511"/>
                </a:lnTo>
                <a:lnTo>
                  <a:pt x="982522" y="7048"/>
                </a:lnTo>
                <a:lnTo>
                  <a:pt x="981773" y="12090"/>
                </a:lnTo>
                <a:lnTo>
                  <a:pt x="981773" y="77596"/>
                </a:lnTo>
                <a:lnTo>
                  <a:pt x="976477" y="82384"/>
                </a:lnTo>
                <a:lnTo>
                  <a:pt x="965644" y="82638"/>
                </a:lnTo>
                <a:lnTo>
                  <a:pt x="1020025" y="82638"/>
                </a:lnTo>
                <a:lnTo>
                  <a:pt x="1022420" y="79010"/>
                </a:lnTo>
                <a:lnTo>
                  <a:pt x="1024597" y="65506"/>
                </a:lnTo>
                <a:lnTo>
                  <a:pt x="1024597" y="12852"/>
                </a:lnTo>
                <a:lnTo>
                  <a:pt x="1026363" y="5041"/>
                </a:lnTo>
                <a:lnTo>
                  <a:pt x="1030135" y="0"/>
                </a:lnTo>
                <a:close/>
              </a:path>
              <a:path w="1454150" h="233679">
                <a:moveTo>
                  <a:pt x="818007" y="0"/>
                </a:moveTo>
                <a:lnTo>
                  <a:pt x="742937" y="0"/>
                </a:lnTo>
                <a:lnTo>
                  <a:pt x="716737" y="199275"/>
                </a:lnTo>
                <a:lnTo>
                  <a:pt x="770394" y="199275"/>
                </a:lnTo>
                <a:lnTo>
                  <a:pt x="773176" y="163499"/>
                </a:lnTo>
                <a:lnTo>
                  <a:pt x="842400" y="163499"/>
                </a:lnTo>
                <a:lnTo>
                  <a:pt x="837138" y="128231"/>
                </a:lnTo>
                <a:lnTo>
                  <a:pt x="772921" y="128231"/>
                </a:lnTo>
                <a:lnTo>
                  <a:pt x="774243" y="113067"/>
                </a:lnTo>
                <a:lnTo>
                  <a:pt x="776320" y="94032"/>
                </a:lnTo>
                <a:lnTo>
                  <a:pt x="779153" y="71122"/>
                </a:lnTo>
                <a:lnTo>
                  <a:pt x="782739" y="44335"/>
                </a:lnTo>
                <a:lnTo>
                  <a:pt x="824621" y="44335"/>
                </a:lnTo>
                <a:lnTo>
                  <a:pt x="818007" y="0"/>
                </a:lnTo>
                <a:close/>
              </a:path>
              <a:path w="1454150" h="233679">
                <a:moveTo>
                  <a:pt x="842400" y="163499"/>
                </a:moveTo>
                <a:lnTo>
                  <a:pt x="791806" y="163499"/>
                </a:lnTo>
                <a:lnTo>
                  <a:pt x="794588" y="199275"/>
                </a:lnTo>
                <a:lnTo>
                  <a:pt x="847737" y="199275"/>
                </a:lnTo>
                <a:lnTo>
                  <a:pt x="842400" y="163499"/>
                </a:lnTo>
                <a:close/>
              </a:path>
              <a:path w="1454150" h="233679">
                <a:moveTo>
                  <a:pt x="824621" y="44335"/>
                </a:moveTo>
                <a:lnTo>
                  <a:pt x="782739" y="44335"/>
                </a:lnTo>
                <a:lnTo>
                  <a:pt x="784779" y="68288"/>
                </a:lnTo>
                <a:lnTo>
                  <a:pt x="786744" y="90255"/>
                </a:lnTo>
                <a:lnTo>
                  <a:pt x="788659" y="110236"/>
                </a:lnTo>
                <a:lnTo>
                  <a:pt x="790549" y="128231"/>
                </a:lnTo>
                <a:lnTo>
                  <a:pt x="837138" y="128231"/>
                </a:lnTo>
                <a:lnTo>
                  <a:pt x="824621" y="44335"/>
                </a:lnTo>
                <a:close/>
              </a:path>
              <a:path w="1454150" h="233679">
                <a:moveTo>
                  <a:pt x="654265" y="0"/>
                </a:moveTo>
                <a:lnTo>
                  <a:pt x="602107" y="0"/>
                </a:lnTo>
                <a:lnTo>
                  <a:pt x="602107" y="199275"/>
                </a:lnTo>
                <a:lnTo>
                  <a:pt x="654011" y="199275"/>
                </a:lnTo>
                <a:lnTo>
                  <a:pt x="654011" y="118910"/>
                </a:lnTo>
                <a:lnTo>
                  <a:pt x="667867" y="118910"/>
                </a:lnTo>
                <a:lnTo>
                  <a:pt x="707161" y="106565"/>
                </a:lnTo>
                <a:lnTo>
                  <a:pt x="713183" y="84899"/>
                </a:lnTo>
                <a:lnTo>
                  <a:pt x="655523" y="84899"/>
                </a:lnTo>
                <a:lnTo>
                  <a:pt x="654011" y="84645"/>
                </a:lnTo>
                <a:lnTo>
                  <a:pt x="654011" y="34010"/>
                </a:lnTo>
                <a:lnTo>
                  <a:pt x="712641" y="34010"/>
                </a:lnTo>
                <a:lnTo>
                  <a:pt x="712551" y="33109"/>
                </a:lnTo>
                <a:lnTo>
                  <a:pt x="686765" y="3276"/>
                </a:lnTo>
                <a:lnTo>
                  <a:pt x="664226" y="192"/>
                </a:lnTo>
                <a:lnTo>
                  <a:pt x="654265" y="0"/>
                </a:lnTo>
                <a:close/>
              </a:path>
              <a:path w="1454150" h="233679">
                <a:moveTo>
                  <a:pt x="712641" y="34010"/>
                </a:moveTo>
                <a:lnTo>
                  <a:pt x="660806" y="34010"/>
                </a:lnTo>
                <a:lnTo>
                  <a:pt x="665099" y="35013"/>
                </a:lnTo>
                <a:lnTo>
                  <a:pt x="667105" y="37033"/>
                </a:lnTo>
                <a:lnTo>
                  <a:pt x="669378" y="39052"/>
                </a:lnTo>
                <a:lnTo>
                  <a:pt x="670382" y="43586"/>
                </a:lnTo>
                <a:lnTo>
                  <a:pt x="670382" y="74066"/>
                </a:lnTo>
                <a:lnTo>
                  <a:pt x="669378" y="79108"/>
                </a:lnTo>
                <a:lnTo>
                  <a:pt x="665848" y="83642"/>
                </a:lnTo>
                <a:lnTo>
                  <a:pt x="662571" y="84899"/>
                </a:lnTo>
                <a:lnTo>
                  <a:pt x="713183" y="84899"/>
                </a:lnTo>
                <a:lnTo>
                  <a:pt x="713474" y="81893"/>
                </a:lnTo>
                <a:lnTo>
                  <a:pt x="713687" y="74066"/>
                </a:lnTo>
                <a:lnTo>
                  <a:pt x="713714" y="55676"/>
                </a:lnTo>
                <a:lnTo>
                  <a:pt x="713577" y="46989"/>
                </a:lnTo>
                <a:lnTo>
                  <a:pt x="713182" y="39458"/>
                </a:lnTo>
                <a:lnTo>
                  <a:pt x="712641" y="34010"/>
                </a:lnTo>
                <a:close/>
              </a:path>
              <a:path w="1454150" h="233679">
                <a:moveTo>
                  <a:pt x="588251" y="0"/>
                </a:moveTo>
                <a:lnTo>
                  <a:pt x="498309" y="0"/>
                </a:lnTo>
                <a:lnTo>
                  <a:pt x="498309" y="199275"/>
                </a:lnTo>
                <a:lnTo>
                  <a:pt x="550214" y="199275"/>
                </a:lnTo>
                <a:lnTo>
                  <a:pt x="550214" y="39801"/>
                </a:lnTo>
                <a:lnTo>
                  <a:pt x="588251" y="39801"/>
                </a:lnTo>
                <a:lnTo>
                  <a:pt x="588251" y="0"/>
                </a:lnTo>
                <a:close/>
              </a:path>
              <a:path w="1454150" h="233679">
                <a:moveTo>
                  <a:pt x="433819" y="0"/>
                </a:moveTo>
                <a:lnTo>
                  <a:pt x="397040" y="0"/>
                </a:lnTo>
                <a:lnTo>
                  <a:pt x="384894" y="51"/>
                </a:lnTo>
                <a:lnTo>
                  <a:pt x="343623" y="3784"/>
                </a:lnTo>
                <a:lnTo>
                  <a:pt x="319478" y="36622"/>
                </a:lnTo>
                <a:lnTo>
                  <a:pt x="318185" y="54419"/>
                </a:lnTo>
                <a:lnTo>
                  <a:pt x="318516" y="64568"/>
                </a:lnTo>
                <a:lnTo>
                  <a:pt x="346646" y="95224"/>
                </a:lnTo>
                <a:lnTo>
                  <a:pt x="338086" y="97497"/>
                </a:lnTo>
                <a:lnTo>
                  <a:pt x="331533" y="100266"/>
                </a:lnTo>
                <a:lnTo>
                  <a:pt x="323469" y="107327"/>
                </a:lnTo>
                <a:lnTo>
                  <a:pt x="320954" y="111607"/>
                </a:lnTo>
                <a:lnTo>
                  <a:pt x="319951" y="116890"/>
                </a:lnTo>
                <a:lnTo>
                  <a:pt x="318681" y="122186"/>
                </a:lnTo>
                <a:lnTo>
                  <a:pt x="318185" y="129743"/>
                </a:lnTo>
                <a:lnTo>
                  <a:pt x="318185" y="199275"/>
                </a:lnTo>
                <a:lnTo>
                  <a:pt x="366306" y="199275"/>
                </a:lnTo>
                <a:lnTo>
                  <a:pt x="366306" y="119672"/>
                </a:lnTo>
                <a:lnTo>
                  <a:pt x="367309" y="114884"/>
                </a:lnTo>
                <a:lnTo>
                  <a:pt x="369328" y="112864"/>
                </a:lnTo>
                <a:lnTo>
                  <a:pt x="371094" y="110591"/>
                </a:lnTo>
                <a:lnTo>
                  <a:pt x="375373" y="109588"/>
                </a:lnTo>
                <a:lnTo>
                  <a:pt x="433819" y="109588"/>
                </a:lnTo>
                <a:lnTo>
                  <a:pt x="433819" y="78346"/>
                </a:lnTo>
                <a:lnTo>
                  <a:pt x="375119" y="78346"/>
                </a:lnTo>
                <a:lnTo>
                  <a:pt x="370839" y="77088"/>
                </a:lnTo>
                <a:lnTo>
                  <a:pt x="369074" y="74828"/>
                </a:lnTo>
                <a:lnTo>
                  <a:pt x="367309" y="72809"/>
                </a:lnTo>
                <a:lnTo>
                  <a:pt x="366306" y="67767"/>
                </a:lnTo>
                <a:lnTo>
                  <a:pt x="366306" y="43078"/>
                </a:lnTo>
                <a:lnTo>
                  <a:pt x="367309" y="39052"/>
                </a:lnTo>
                <a:lnTo>
                  <a:pt x="369569" y="37033"/>
                </a:lnTo>
                <a:lnTo>
                  <a:pt x="371843" y="35267"/>
                </a:lnTo>
                <a:lnTo>
                  <a:pt x="375119" y="34264"/>
                </a:lnTo>
                <a:lnTo>
                  <a:pt x="433819" y="34264"/>
                </a:lnTo>
                <a:lnTo>
                  <a:pt x="433819" y="0"/>
                </a:lnTo>
                <a:close/>
              </a:path>
              <a:path w="1454150" h="233679">
                <a:moveTo>
                  <a:pt x="433819" y="109588"/>
                </a:moveTo>
                <a:lnTo>
                  <a:pt x="381914" y="109588"/>
                </a:lnTo>
                <a:lnTo>
                  <a:pt x="381914" y="199275"/>
                </a:lnTo>
                <a:lnTo>
                  <a:pt x="433819" y="199275"/>
                </a:lnTo>
                <a:lnTo>
                  <a:pt x="433819" y="109588"/>
                </a:lnTo>
                <a:close/>
              </a:path>
              <a:path w="1454150" h="233679">
                <a:moveTo>
                  <a:pt x="433819" y="34264"/>
                </a:moveTo>
                <a:lnTo>
                  <a:pt x="381914" y="34264"/>
                </a:lnTo>
                <a:lnTo>
                  <a:pt x="381914" y="78346"/>
                </a:lnTo>
                <a:lnTo>
                  <a:pt x="433819" y="78346"/>
                </a:lnTo>
                <a:lnTo>
                  <a:pt x="433819" y="34264"/>
                </a:lnTo>
                <a:close/>
              </a:path>
              <a:path w="1454150" h="233679">
                <a:moveTo>
                  <a:pt x="297776" y="0"/>
                </a:moveTo>
                <a:lnTo>
                  <a:pt x="178866" y="0"/>
                </a:lnTo>
                <a:lnTo>
                  <a:pt x="178866" y="155689"/>
                </a:lnTo>
                <a:lnTo>
                  <a:pt x="177609" y="160985"/>
                </a:lnTo>
                <a:lnTo>
                  <a:pt x="175336" y="162750"/>
                </a:lnTo>
                <a:lnTo>
                  <a:pt x="172821" y="164261"/>
                </a:lnTo>
                <a:lnTo>
                  <a:pt x="168528" y="165011"/>
                </a:lnTo>
                <a:lnTo>
                  <a:pt x="162242" y="165011"/>
                </a:lnTo>
                <a:lnTo>
                  <a:pt x="162242" y="199275"/>
                </a:lnTo>
                <a:lnTo>
                  <a:pt x="170294" y="199275"/>
                </a:lnTo>
                <a:lnTo>
                  <a:pt x="182249" y="199131"/>
                </a:lnTo>
                <a:lnTo>
                  <a:pt x="221183" y="191211"/>
                </a:lnTo>
                <a:lnTo>
                  <a:pt x="230759" y="39801"/>
                </a:lnTo>
                <a:lnTo>
                  <a:pt x="297776" y="39801"/>
                </a:lnTo>
                <a:lnTo>
                  <a:pt x="297776" y="0"/>
                </a:lnTo>
                <a:close/>
              </a:path>
              <a:path w="1454150" h="233679">
                <a:moveTo>
                  <a:pt x="297776" y="39801"/>
                </a:moveTo>
                <a:lnTo>
                  <a:pt x="245872" y="39801"/>
                </a:lnTo>
                <a:lnTo>
                  <a:pt x="245872" y="199275"/>
                </a:lnTo>
                <a:lnTo>
                  <a:pt x="297776" y="199275"/>
                </a:lnTo>
                <a:lnTo>
                  <a:pt x="297776" y="39801"/>
                </a:lnTo>
                <a:close/>
              </a:path>
              <a:path w="1454150" h="233679">
                <a:moveTo>
                  <a:pt x="144602" y="0"/>
                </a:moveTo>
                <a:lnTo>
                  <a:pt x="29717" y="0"/>
                </a:lnTo>
                <a:lnTo>
                  <a:pt x="29717" y="6045"/>
                </a:lnTo>
                <a:lnTo>
                  <a:pt x="29388" y="29233"/>
                </a:lnTo>
                <a:lnTo>
                  <a:pt x="26749" y="72866"/>
                </a:lnTo>
                <a:lnTo>
                  <a:pt x="21559" y="112252"/>
                </a:lnTo>
                <a:lnTo>
                  <a:pt x="10579" y="157708"/>
                </a:lnTo>
                <a:lnTo>
                  <a:pt x="0" y="157708"/>
                </a:lnTo>
                <a:lnTo>
                  <a:pt x="0" y="233540"/>
                </a:lnTo>
                <a:lnTo>
                  <a:pt x="35775" y="233540"/>
                </a:lnTo>
                <a:lnTo>
                  <a:pt x="35775" y="199275"/>
                </a:lnTo>
                <a:lnTo>
                  <a:pt x="155181" y="199275"/>
                </a:lnTo>
                <a:lnTo>
                  <a:pt x="155181" y="157454"/>
                </a:lnTo>
                <a:lnTo>
                  <a:pt x="64998" y="157454"/>
                </a:lnTo>
                <a:lnTo>
                  <a:pt x="70431" y="127894"/>
                </a:lnTo>
                <a:lnTo>
                  <a:pt x="74285" y="98569"/>
                </a:lnTo>
                <a:lnTo>
                  <a:pt x="76582" y="69527"/>
                </a:lnTo>
                <a:lnTo>
                  <a:pt x="77342" y="40817"/>
                </a:lnTo>
                <a:lnTo>
                  <a:pt x="77342" y="39293"/>
                </a:lnTo>
                <a:lnTo>
                  <a:pt x="144602" y="39293"/>
                </a:lnTo>
                <a:lnTo>
                  <a:pt x="144602" y="0"/>
                </a:lnTo>
                <a:close/>
              </a:path>
              <a:path w="1454150" h="233679">
                <a:moveTo>
                  <a:pt x="155181" y="199275"/>
                </a:moveTo>
                <a:lnTo>
                  <a:pt x="119418" y="199275"/>
                </a:lnTo>
                <a:lnTo>
                  <a:pt x="119418" y="233540"/>
                </a:lnTo>
                <a:lnTo>
                  <a:pt x="155181" y="233540"/>
                </a:lnTo>
                <a:lnTo>
                  <a:pt x="155181" y="199275"/>
                </a:lnTo>
                <a:close/>
              </a:path>
              <a:path w="1454150" h="233679">
                <a:moveTo>
                  <a:pt x="144602" y="39293"/>
                </a:moveTo>
                <a:lnTo>
                  <a:pt x="92709" y="39293"/>
                </a:lnTo>
                <a:lnTo>
                  <a:pt x="92709" y="157454"/>
                </a:lnTo>
                <a:lnTo>
                  <a:pt x="144602" y="157454"/>
                </a:lnTo>
                <a:lnTo>
                  <a:pt x="144602" y="392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81286" y="6554202"/>
            <a:ext cx="3755437" cy="22396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22678" y="6850688"/>
            <a:ext cx="2474214" cy="24311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0" y="276352"/>
            <a:ext cx="5328285" cy="624205"/>
          </a:xfrm>
          <a:custGeom>
            <a:avLst/>
            <a:gdLst/>
            <a:ahLst/>
            <a:cxnLst/>
            <a:rect l="l" t="t" r="r" b="b"/>
            <a:pathLst>
              <a:path w="5328285" h="624205">
                <a:moveTo>
                  <a:pt x="0" y="623658"/>
                </a:moveTo>
                <a:lnTo>
                  <a:pt x="5328005" y="623658"/>
                </a:lnTo>
                <a:lnTo>
                  <a:pt x="5328005" y="0"/>
                </a:lnTo>
                <a:lnTo>
                  <a:pt x="0" y="0"/>
                </a:lnTo>
                <a:lnTo>
                  <a:pt x="0" y="623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7126137"/>
            <a:ext cx="105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11536"/>
            <a:ext cx="4439920" cy="47656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just">
              <a:lnSpc>
                <a:spcPts val="1200"/>
              </a:lnSpc>
              <a:spcBef>
                <a:spcPts val="240"/>
              </a:spcBef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выбора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(замены)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порядке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выбора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(замены)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стра-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ховой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организации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вра- 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ча,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порядке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получения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полиса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информирует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Вас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прохождения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диспансери-  зации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опрашивает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результатам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прохождения;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консультирует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Вас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вопросам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помощи;</a:t>
            </a:r>
            <a:endParaRPr sz="1100" dirty="0">
              <a:latin typeface="Tahoma"/>
              <a:cs typeface="Tahoma"/>
            </a:endParaRPr>
          </a:p>
          <a:p>
            <a:pPr marL="12700" marR="571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сообщает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об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наличии  свободных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госпитализации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плановом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порядке;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помогает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подобрать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организацию,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оказывающую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2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помощь;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контролирует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прохождение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Вами</a:t>
            </a:r>
            <a:r>
              <a:rPr sz="1100" spc="-1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диспансеризации;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организует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рассмотрение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жалоб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застрахованных граждан</a:t>
            </a:r>
            <a:r>
              <a:rPr sz="1100" spc="2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качество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доступность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помощи.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Кроме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того,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можете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обращаться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офис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медицин-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страховому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представителю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при:</a:t>
            </a:r>
            <a:endParaRPr sz="1100" dirty="0">
              <a:latin typeface="Tahoma"/>
              <a:cs typeface="Tahoma"/>
            </a:endParaRPr>
          </a:p>
          <a:p>
            <a:pPr marL="12700" marR="571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записи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приём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специалисту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наличии  направления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лечащего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нарушении предельных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сроков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ожидания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плановой,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формах;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бесплатном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предоставлении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препа-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ратов,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изделий,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лечебного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питания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всего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того,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что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когда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предложено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оплатить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услуги,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которые по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показаниям назначил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Ваш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лечащий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врач.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Если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уже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заплатили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услуги,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сохраните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кассовый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чек,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товарные чеки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обратитесь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страховую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организацию,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где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помогут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установить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правомерность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денежных средств,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неправомер-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ности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организовать их</a:t>
            </a:r>
            <a:r>
              <a:rPr sz="1100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возмещение;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80"/>
              </a:lnSpc>
              <a:buChar char="-"/>
              <a:tabLst>
                <a:tab pos="29019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когда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считаете,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что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Ваши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нарушаются.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276860"/>
          </a:xfrm>
          <a:custGeom>
            <a:avLst/>
            <a:gdLst/>
            <a:ahLst/>
            <a:cxnLst/>
            <a:rect l="l" t="t" r="r" b="b"/>
            <a:pathLst>
              <a:path w="5328285" h="276860">
                <a:moveTo>
                  <a:pt x="0" y="276339"/>
                </a:moveTo>
                <a:lnTo>
                  <a:pt x="5328005" y="276339"/>
                </a:lnTo>
                <a:lnTo>
                  <a:pt x="5328005" y="0"/>
                </a:lnTo>
                <a:lnTo>
                  <a:pt x="0" y="0"/>
                </a:lnTo>
                <a:lnTo>
                  <a:pt x="0" y="276339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00010"/>
            <a:ext cx="5328285" cy="6660515"/>
          </a:xfrm>
          <a:custGeom>
            <a:avLst/>
            <a:gdLst/>
            <a:ahLst/>
            <a:cxnLst/>
            <a:rect l="l" t="t" r="r" b="b"/>
            <a:pathLst>
              <a:path w="5328285" h="6660515">
                <a:moveTo>
                  <a:pt x="0" y="6659994"/>
                </a:moveTo>
                <a:lnTo>
                  <a:pt x="5328005" y="6659994"/>
                </a:lnTo>
                <a:lnTo>
                  <a:pt x="5328005" y="0"/>
                </a:lnTo>
                <a:lnTo>
                  <a:pt x="0" y="0"/>
                </a:lnTo>
                <a:lnTo>
                  <a:pt x="0" y="6659994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76352"/>
            <a:ext cx="5328285" cy="624205"/>
          </a:xfrm>
          <a:custGeom>
            <a:avLst/>
            <a:gdLst/>
            <a:ahLst/>
            <a:cxnLst/>
            <a:rect l="l" t="t" r="r" b="b"/>
            <a:pathLst>
              <a:path w="5328285" h="624205">
                <a:moveTo>
                  <a:pt x="0" y="623658"/>
                </a:moveTo>
                <a:lnTo>
                  <a:pt x="5328005" y="623658"/>
                </a:lnTo>
                <a:lnTo>
                  <a:pt x="5328005" y="0"/>
                </a:lnTo>
                <a:lnTo>
                  <a:pt x="0" y="0"/>
                </a:lnTo>
                <a:lnTo>
                  <a:pt x="0" y="623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6615" y="411536"/>
            <a:ext cx="363727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Министерство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здравоохранения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ПАМЯТКА </a:t>
            </a:r>
            <a:r>
              <a:rPr spc="-10" dirty="0"/>
              <a:t>ДЛЯ</a:t>
            </a:r>
            <a:r>
              <a:rPr spc="-235" dirty="0"/>
              <a:t> </a:t>
            </a:r>
            <a:r>
              <a:rPr spc="-25" dirty="0"/>
              <a:t>ГРАЖДАН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491035"/>
            <a:ext cx="4464685" cy="58439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1167765">
              <a:lnSpc>
                <a:spcPct val="104200"/>
              </a:lnSpc>
              <a:spcBef>
                <a:spcPts val="20"/>
              </a:spcBef>
              <a:buChar char="о"/>
              <a:tabLst>
                <a:tab pos="170180" algn="l"/>
              </a:tabLst>
            </a:pPr>
            <a:r>
              <a:rPr sz="16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гарантиях </a:t>
            </a:r>
            <a:r>
              <a:rPr sz="1600" b="1" spc="-110" dirty="0">
                <a:solidFill>
                  <a:srgbClr val="B72025"/>
                </a:solidFill>
                <a:latin typeface="Century Gothic"/>
                <a:cs typeface="Century Gothic"/>
              </a:rPr>
              <a:t>бесплатного </a:t>
            </a:r>
            <a:r>
              <a:rPr sz="1600" b="1" spc="-70" dirty="0">
                <a:solidFill>
                  <a:srgbClr val="B72025"/>
                </a:solidFill>
                <a:latin typeface="Century Gothic"/>
                <a:cs typeface="Century Gothic"/>
              </a:rPr>
              <a:t>оказания  </a:t>
            </a:r>
            <a:r>
              <a:rPr sz="1600" b="1" spc="-100" dirty="0">
                <a:solidFill>
                  <a:srgbClr val="B72025"/>
                </a:solidFill>
                <a:latin typeface="Century Gothic"/>
                <a:cs typeface="Century Gothic"/>
              </a:rPr>
              <a:t>медицинской</a:t>
            </a:r>
            <a:r>
              <a:rPr sz="16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 </a:t>
            </a:r>
            <a:r>
              <a:rPr sz="1600" b="1" spc="-130" dirty="0">
                <a:solidFill>
                  <a:srgbClr val="B72025"/>
                </a:solidFill>
                <a:latin typeface="Century Gothic"/>
                <a:cs typeface="Century Gothic"/>
              </a:rPr>
              <a:t>помощи</a:t>
            </a:r>
            <a:endParaRPr sz="1600">
              <a:latin typeface="Century Gothic"/>
              <a:cs typeface="Century Gothic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172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статьей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41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Конституции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каждый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 имеет 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охрану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бесплатную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помощь, оказываемую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гарантированном объеме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платы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государственных  гарантий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(далее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Программа),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ежегодно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утверждаемой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Правительством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Федерации.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Основными государственными источниками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финансирования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являются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средства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системы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страхования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бюджетные</a:t>
            </a:r>
            <a:r>
              <a:rPr sz="1100" spc="-2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средства.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основе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субъекты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ежегодно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утверждают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программы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государственных  гарантий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(далее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программы).</a:t>
            </a:r>
            <a:endParaRPr sz="1100">
              <a:latin typeface="Tahoma"/>
              <a:cs typeface="Tahoma"/>
            </a:endParaRPr>
          </a:p>
          <a:p>
            <a:pPr marL="981075" marR="30480" lvl="1">
              <a:lnSpc>
                <a:spcPct val="107200"/>
              </a:lnSpc>
              <a:spcBef>
                <a:spcPts val="1235"/>
              </a:spcBef>
              <a:buAutoNum type="arabicPeriod"/>
              <a:tabLst>
                <a:tab pos="1174750" algn="l"/>
              </a:tabLst>
            </a:pP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Какие </a:t>
            </a:r>
            <a:r>
              <a:rPr sz="1400" b="1" spc="-30" dirty="0">
                <a:solidFill>
                  <a:srgbClr val="B62025"/>
                </a:solidFill>
                <a:latin typeface="Century Gothic"/>
                <a:cs typeface="Century Gothic"/>
              </a:rPr>
              <a:t>виды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медицинской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помощи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Вам  </a:t>
            </a:r>
            <a:r>
              <a:rPr sz="1400" b="1" spc="-80" dirty="0">
                <a:solidFill>
                  <a:srgbClr val="B62025"/>
                </a:solidFill>
                <a:latin typeface="Century Gothic"/>
                <a:cs typeface="Century Gothic"/>
              </a:rPr>
              <a:t>оказываются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бесплатно</a:t>
            </a:r>
            <a:endParaRPr sz="1400">
              <a:latin typeface="Century Gothic"/>
              <a:cs typeface="Century Gothic"/>
            </a:endParaRPr>
          </a:p>
          <a:p>
            <a:pPr marL="1160780">
              <a:lnSpc>
                <a:spcPts val="1260"/>
              </a:lnSpc>
              <a:spcBef>
                <a:spcPts val="1019"/>
              </a:spcBef>
            </a:pPr>
            <a:r>
              <a:rPr sz="1100" spc="95" dirty="0">
                <a:solidFill>
                  <a:srgbClr val="1A3D6E"/>
                </a:solidFill>
                <a:latin typeface="Century Gothic"/>
                <a:cs typeface="Century Gothic"/>
              </a:rPr>
              <a:t>В </a:t>
            </a:r>
            <a:r>
              <a:rPr sz="1100" spc="-114" dirty="0">
                <a:solidFill>
                  <a:srgbClr val="1A3D6E"/>
                </a:solidFill>
                <a:latin typeface="Century Gothic"/>
                <a:cs typeface="Century Gothic"/>
              </a:rPr>
              <a:t>рамках </a:t>
            </a:r>
            <a:r>
              <a:rPr sz="1100" spc="-100" dirty="0">
                <a:solidFill>
                  <a:srgbClr val="1A3D6E"/>
                </a:solidFill>
                <a:latin typeface="Century Gothic"/>
                <a:cs typeface="Century Gothic"/>
              </a:rPr>
              <a:t>Программы </a:t>
            </a:r>
            <a:r>
              <a:rPr sz="1100" spc="-85" dirty="0">
                <a:solidFill>
                  <a:srgbClr val="1A3D6E"/>
                </a:solidFill>
                <a:latin typeface="Century Gothic"/>
                <a:cs typeface="Century Gothic"/>
              </a:rPr>
              <a:t>бесплатно </a:t>
            </a:r>
            <a:r>
              <a:rPr sz="1100" spc="-45" dirty="0">
                <a:solidFill>
                  <a:srgbClr val="1A3D6E"/>
                </a:solidFill>
                <a:latin typeface="Century Gothic"/>
                <a:cs typeface="Century Gothic"/>
              </a:rPr>
              <a:t>предоставляются:</a:t>
            </a:r>
            <a:endParaRPr sz="1100">
              <a:latin typeface="Century Gothic"/>
              <a:cs typeface="Century Gothic"/>
            </a:endParaRPr>
          </a:p>
          <a:p>
            <a:pPr marL="981075" marR="29845" lvl="2" indent="179705" algn="just">
              <a:lnSpc>
                <a:spcPts val="1200"/>
              </a:lnSpc>
              <a:spcBef>
                <a:spcPts val="80"/>
              </a:spcBef>
              <a:buAutoNum type="arabicPeriod"/>
              <a:tabLst>
                <a:tab pos="133921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Первичная медико-санитарная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вклю-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чающая: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доврачебную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фельдшерами,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акушерами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другими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работниками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  средним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образованием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амбулаторных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дневного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стационара;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врачебную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врачами-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терапевтами,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врачами-терапевтами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участковыми,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врачами-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педиатрами,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врачами-педиатрами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участковыми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 общей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практики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(семейными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врачами);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5"/>
              </a:spcBef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помощь,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врачами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специалистами.</a:t>
            </a:r>
            <a:endParaRPr sz="11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48815" y="1104005"/>
            <a:ext cx="1007507" cy="9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3848" y="4597568"/>
            <a:ext cx="857885" cy="857885"/>
          </a:xfrm>
          <a:custGeom>
            <a:avLst/>
            <a:gdLst/>
            <a:ahLst/>
            <a:cxnLst/>
            <a:rect l="l" t="t" r="r" b="b"/>
            <a:pathLst>
              <a:path w="857885" h="857885">
                <a:moveTo>
                  <a:pt x="428675" y="0"/>
                </a:moveTo>
                <a:lnTo>
                  <a:pt x="381966" y="2515"/>
                </a:lnTo>
                <a:lnTo>
                  <a:pt x="336714" y="9887"/>
                </a:lnTo>
                <a:lnTo>
                  <a:pt x="293180" y="21855"/>
                </a:lnTo>
                <a:lnTo>
                  <a:pt x="251626" y="38156"/>
                </a:lnTo>
                <a:lnTo>
                  <a:pt x="212313" y="58529"/>
                </a:lnTo>
                <a:lnTo>
                  <a:pt x="175504" y="82713"/>
                </a:lnTo>
                <a:lnTo>
                  <a:pt x="141459" y="110446"/>
                </a:lnTo>
                <a:lnTo>
                  <a:pt x="110440" y="141466"/>
                </a:lnTo>
                <a:lnTo>
                  <a:pt x="82708" y="175512"/>
                </a:lnTo>
                <a:lnTo>
                  <a:pt x="58526" y="212323"/>
                </a:lnTo>
                <a:lnTo>
                  <a:pt x="38154" y="251636"/>
                </a:lnTo>
                <a:lnTo>
                  <a:pt x="21853" y="293191"/>
                </a:lnTo>
                <a:lnTo>
                  <a:pt x="9887" y="336726"/>
                </a:lnTo>
                <a:lnTo>
                  <a:pt x="2515" y="381978"/>
                </a:lnTo>
                <a:lnTo>
                  <a:pt x="0" y="428688"/>
                </a:lnTo>
                <a:lnTo>
                  <a:pt x="2515" y="475397"/>
                </a:lnTo>
                <a:lnTo>
                  <a:pt x="9887" y="520650"/>
                </a:lnTo>
                <a:lnTo>
                  <a:pt x="21853" y="564184"/>
                </a:lnTo>
                <a:lnTo>
                  <a:pt x="38154" y="605737"/>
                </a:lnTo>
                <a:lnTo>
                  <a:pt x="58526" y="645050"/>
                </a:lnTo>
                <a:lnTo>
                  <a:pt x="82708" y="681859"/>
                </a:lnTo>
                <a:lnTo>
                  <a:pt x="110440" y="715904"/>
                </a:lnTo>
                <a:lnTo>
                  <a:pt x="141459" y="746923"/>
                </a:lnTo>
                <a:lnTo>
                  <a:pt x="175504" y="774655"/>
                </a:lnTo>
                <a:lnTo>
                  <a:pt x="212313" y="798837"/>
                </a:lnTo>
                <a:lnTo>
                  <a:pt x="251626" y="819210"/>
                </a:lnTo>
                <a:lnTo>
                  <a:pt x="293180" y="835510"/>
                </a:lnTo>
                <a:lnTo>
                  <a:pt x="336714" y="847477"/>
                </a:lnTo>
                <a:lnTo>
                  <a:pt x="381966" y="854848"/>
                </a:lnTo>
                <a:lnTo>
                  <a:pt x="428675" y="857364"/>
                </a:lnTo>
                <a:lnTo>
                  <a:pt x="475385" y="854848"/>
                </a:lnTo>
                <a:lnTo>
                  <a:pt x="520637" y="847477"/>
                </a:lnTo>
                <a:lnTo>
                  <a:pt x="564171" y="835510"/>
                </a:lnTo>
                <a:lnTo>
                  <a:pt x="605725" y="819210"/>
                </a:lnTo>
                <a:lnTo>
                  <a:pt x="645037" y="798837"/>
                </a:lnTo>
                <a:lnTo>
                  <a:pt x="681847" y="774655"/>
                </a:lnTo>
                <a:lnTo>
                  <a:pt x="715892" y="746923"/>
                </a:lnTo>
                <a:lnTo>
                  <a:pt x="746911" y="715904"/>
                </a:lnTo>
                <a:lnTo>
                  <a:pt x="774642" y="681859"/>
                </a:lnTo>
                <a:lnTo>
                  <a:pt x="798825" y="645050"/>
                </a:lnTo>
                <a:lnTo>
                  <a:pt x="819197" y="605737"/>
                </a:lnTo>
                <a:lnTo>
                  <a:pt x="835497" y="564184"/>
                </a:lnTo>
                <a:lnTo>
                  <a:pt x="847464" y="520650"/>
                </a:lnTo>
                <a:lnTo>
                  <a:pt x="854836" y="475397"/>
                </a:lnTo>
                <a:lnTo>
                  <a:pt x="857351" y="428688"/>
                </a:lnTo>
                <a:lnTo>
                  <a:pt x="854836" y="381978"/>
                </a:lnTo>
                <a:lnTo>
                  <a:pt x="847464" y="336726"/>
                </a:lnTo>
                <a:lnTo>
                  <a:pt x="835497" y="293191"/>
                </a:lnTo>
                <a:lnTo>
                  <a:pt x="819197" y="251636"/>
                </a:lnTo>
                <a:lnTo>
                  <a:pt x="798825" y="212323"/>
                </a:lnTo>
                <a:lnTo>
                  <a:pt x="774642" y="175512"/>
                </a:lnTo>
                <a:lnTo>
                  <a:pt x="746911" y="141466"/>
                </a:lnTo>
                <a:lnTo>
                  <a:pt x="715892" y="110446"/>
                </a:lnTo>
                <a:lnTo>
                  <a:pt x="681847" y="82713"/>
                </a:lnTo>
                <a:lnTo>
                  <a:pt x="645037" y="58529"/>
                </a:lnTo>
                <a:lnTo>
                  <a:pt x="605725" y="38156"/>
                </a:lnTo>
                <a:lnTo>
                  <a:pt x="564171" y="21855"/>
                </a:lnTo>
                <a:lnTo>
                  <a:pt x="520637" y="9887"/>
                </a:lnTo>
                <a:lnTo>
                  <a:pt x="475385" y="2515"/>
                </a:lnTo>
                <a:lnTo>
                  <a:pt x="428675" y="0"/>
                </a:lnTo>
                <a:close/>
              </a:path>
            </a:pathLst>
          </a:custGeom>
          <a:solidFill>
            <a:srgbClr val="9DA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4590000"/>
            <a:ext cx="857885" cy="857885"/>
          </a:xfrm>
          <a:custGeom>
            <a:avLst/>
            <a:gdLst/>
            <a:ahLst/>
            <a:cxnLst/>
            <a:rect l="l" t="t" r="r" b="b"/>
            <a:pathLst>
              <a:path w="857885" h="857885">
                <a:moveTo>
                  <a:pt x="428675" y="0"/>
                </a:moveTo>
                <a:lnTo>
                  <a:pt x="381965" y="2515"/>
                </a:lnTo>
                <a:lnTo>
                  <a:pt x="336711" y="9887"/>
                </a:lnTo>
                <a:lnTo>
                  <a:pt x="293177" y="21855"/>
                </a:lnTo>
                <a:lnTo>
                  <a:pt x="251622" y="38156"/>
                </a:lnTo>
                <a:lnTo>
                  <a:pt x="212309" y="58529"/>
                </a:lnTo>
                <a:lnTo>
                  <a:pt x="175499" y="82713"/>
                </a:lnTo>
                <a:lnTo>
                  <a:pt x="141455" y="110446"/>
                </a:lnTo>
                <a:lnTo>
                  <a:pt x="110436" y="141466"/>
                </a:lnTo>
                <a:lnTo>
                  <a:pt x="82705" y="175512"/>
                </a:lnTo>
                <a:lnTo>
                  <a:pt x="58523" y="212323"/>
                </a:lnTo>
                <a:lnTo>
                  <a:pt x="38152" y="251636"/>
                </a:lnTo>
                <a:lnTo>
                  <a:pt x="21852" y="293191"/>
                </a:lnTo>
                <a:lnTo>
                  <a:pt x="9886" y="336726"/>
                </a:lnTo>
                <a:lnTo>
                  <a:pt x="2515" y="381978"/>
                </a:lnTo>
                <a:lnTo>
                  <a:pt x="0" y="428688"/>
                </a:lnTo>
                <a:lnTo>
                  <a:pt x="2515" y="475397"/>
                </a:lnTo>
                <a:lnTo>
                  <a:pt x="9887" y="520650"/>
                </a:lnTo>
                <a:lnTo>
                  <a:pt x="21853" y="564184"/>
                </a:lnTo>
                <a:lnTo>
                  <a:pt x="38154" y="605737"/>
                </a:lnTo>
                <a:lnTo>
                  <a:pt x="58526" y="645050"/>
                </a:lnTo>
                <a:lnTo>
                  <a:pt x="82708" y="681859"/>
                </a:lnTo>
                <a:lnTo>
                  <a:pt x="110440" y="715904"/>
                </a:lnTo>
                <a:lnTo>
                  <a:pt x="141459" y="746923"/>
                </a:lnTo>
                <a:lnTo>
                  <a:pt x="175504" y="774655"/>
                </a:lnTo>
                <a:lnTo>
                  <a:pt x="212313" y="798837"/>
                </a:lnTo>
                <a:lnTo>
                  <a:pt x="251626" y="819210"/>
                </a:lnTo>
                <a:lnTo>
                  <a:pt x="293180" y="835510"/>
                </a:lnTo>
                <a:lnTo>
                  <a:pt x="336714" y="847477"/>
                </a:lnTo>
                <a:lnTo>
                  <a:pt x="381966" y="854848"/>
                </a:lnTo>
                <a:lnTo>
                  <a:pt x="428675" y="857364"/>
                </a:lnTo>
                <a:lnTo>
                  <a:pt x="475387" y="854848"/>
                </a:lnTo>
                <a:lnTo>
                  <a:pt x="520641" y="847477"/>
                </a:lnTo>
                <a:lnTo>
                  <a:pt x="564177" y="835510"/>
                </a:lnTo>
                <a:lnTo>
                  <a:pt x="605732" y="819210"/>
                </a:lnTo>
                <a:lnTo>
                  <a:pt x="645046" y="798837"/>
                </a:lnTo>
                <a:lnTo>
                  <a:pt x="681857" y="774655"/>
                </a:lnTo>
                <a:lnTo>
                  <a:pt x="715902" y="746923"/>
                </a:lnTo>
                <a:lnTo>
                  <a:pt x="746922" y="715904"/>
                </a:lnTo>
                <a:lnTo>
                  <a:pt x="774654" y="681859"/>
                </a:lnTo>
                <a:lnTo>
                  <a:pt x="798837" y="645050"/>
                </a:lnTo>
                <a:lnTo>
                  <a:pt x="819209" y="605737"/>
                </a:lnTo>
                <a:lnTo>
                  <a:pt x="835510" y="564184"/>
                </a:lnTo>
                <a:lnTo>
                  <a:pt x="847477" y="520650"/>
                </a:lnTo>
                <a:lnTo>
                  <a:pt x="854848" y="475397"/>
                </a:lnTo>
                <a:lnTo>
                  <a:pt x="857364" y="428688"/>
                </a:lnTo>
                <a:lnTo>
                  <a:pt x="854848" y="381976"/>
                </a:lnTo>
                <a:lnTo>
                  <a:pt x="847476" y="336722"/>
                </a:lnTo>
                <a:lnTo>
                  <a:pt x="835508" y="293186"/>
                </a:lnTo>
                <a:lnTo>
                  <a:pt x="819207" y="251631"/>
                </a:lnTo>
                <a:lnTo>
                  <a:pt x="798833" y="212317"/>
                </a:lnTo>
                <a:lnTo>
                  <a:pt x="774650" y="175507"/>
                </a:lnTo>
                <a:lnTo>
                  <a:pt x="746917" y="141461"/>
                </a:lnTo>
                <a:lnTo>
                  <a:pt x="715897" y="110441"/>
                </a:lnTo>
                <a:lnTo>
                  <a:pt x="681851" y="82709"/>
                </a:lnTo>
                <a:lnTo>
                  <a:pt x="645041" y="58526"/>
                </a:lnTo>
                <a:lnTo>
                  <a:pt x="605727" y="38154"/>
                </a:lnTo>
                <a:lnTo>
                  <a:pt x="564173" y="21854"/>
                </a:lnTo>
                <a:lnTo>
                  <a:pt x="520638" y="9887"/>
                </a:lnTo>
                <a:lnTo>
                  <a:pt x="475384" y="2515"/>
                </a:lnTo>
                <a:lnTo>
                  <a:pt x="428675" y="0"/>
                </a:lnTo>
                <a:close/>
              </a:path>
            </a:pathLst>
          </a:custGeom>
          <a:solidFill>
            <a:srgbClr val="D3D7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247" y="4753173"/>
            <a:ext cx="423545" cy="671195"/>
          </a:xfrm>
          <a:custGeom>
            <a:avLst/>
            <a:gdLst/>
            <a:ahLst/>
            <a:cxnLst/>
            <a:rect l="l" t="t" r="r" b="b"/>
            <a:pathLst>
              <a:path w="423544" h="671195">
                <a:moveTo>
                  <a:pt x="200113" y="0"/>
                </a:moveTo>
                <a:lnTo>
                  <a:pt x="6515" y="194602"/>
                </a:lnTo>
                <a:lnTo>
                  <a:pt x="0" y="609485"/>
                </a:lnTo>
                <a:lnTo>
                  <a:pt x="135166" y="670598"/>
                </a:lnTo>
                <a:lnTo>
                  <a:pt x="179682" y="652277"/>
                </a:lnTo>
                <a:lnTo>
                  <a:pt x="221523" y="629267"/>
                </a:lnTo>
                <a:lnTo>
                  <a:pt x="260359" y="601898"/>
                </a:lnTo>
                <a:lnTo>
                  <a:pt x="295860" y="570499"/>
                </a:lnTo>
                <a:lnTo>
                  <a:pt x="327698" y="535399"/>
                </a:lnTo>
                <a:lnTo>
                  <a:pt x="355541" y="496927"/>
                </a:lnTo>
                <a:lnTo>
                  <a:pt x="379061" y="455413"/>
                </a:lnTo>
                <a:lnTo>
                  <a:pt x="397928" y="411186"/>
                </a:lnTo>
                <a:lnTo>
                  <a:pt x="411813" y="364575"/>
                </a:lnTo>
                <a:lnTo>
                  <a:pt x="420385" y="315910"/>
                </a:lnTo>
                <a:lnTo>
                  <a:pt x="423316" y="265518"/>
                </a:lnTo>
                <a:lnTo>
                  <a:pt x="420341" y="214782"/>
                </a:lnTo>
                <a:lnTo>
                  <a:pt x="411643" y="165798"/>
                </a:lnTo>
                <a:lnTo>
                  <a:pt x="397561" y="118900"/>
                </a:lnTo>
                <a:lnTo>
                  <a:pt x="378434" y="74422"/>
                </a:lnTo>
                <a:lnTo>
                  <a:pt x="200113" y="0"/>
                </a:lnTo>
                <a:close/>
              </a:path>
            </a:pathLst>
          </a:custGeom>
          <a:solidFill>
            <a:srgbClr val="9DA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6517" y="4849950"/>
            <a:ext cx="612775" cy="513080"/>
          </a:xfrm>
          <a:custGeom>
            <a:avLst/>
            <a:gdLst/>
            <a:ahLst/>
            <a:cxnLst/>
            <a:rect l="l" t="t" r="r" b="b"/>
            <a:pathLst>
              <a:path w="612775" h="513079">
                <a:moveTo>
                  <a:pt x="18685" y="203406"/>
                </a:moveTo>
                <a:lnTo>
                  <a:pt x="61505" y="269721"/>
                </a:lnTo>
                <a:lnTo>
                  <a:pt x="100566" y="319139"/>
                </a:lnTo>
                <a:lnTo>
                  <a:pt x="141798" y="365931"/>
                </a:lnTo>
                <a:lnTo>
                  <a:pt x="182679" y="408672"/>
                </a:lnTo>
                <a:lnTo>
                  <a:pt x="220781" y="446023"/>
                </a:lnTo>
                <a:lnTo>
                  <a:pt x="253289" y="476290"/>
                </a:lnTo>
                <a:lnTo>
                  <a:pt x="293814" y="511949"/>
                </a:lnTo>
                <a:lnTo>
                  <a:pt x="294728" y="512698"/>
                </a:lnTo>
                <a:lnTo>
                  <a:pt x="303528" y="505218"/>
                </a:lnTo>
                <a:lnTo>
                  <a:pt x="291236" y="505218"/>
                </a:lnTo>
                <a:lnTo>
                  <a:pt x="285140" y="500062"/>
                </a:lnTo>
                <a:lnTo>
                  <a:pt x="283413" y="498563"/>
                </a:lnTo>
                <a:lnTo>
                  <a:pt x="282854" y="498106"/>
                </a:lnTo>
                <a:lnTo>
                  <a:pt x="268541" y="485609"/>
                </a:lnTo>
                <a:lnTo>
                  <a:pt x="253009" y="471728"/>
                </a:lnTo>
                <a:lnTo>
                  <a:pt x="238277" y="458241"/>
                </a:lnTo>
                <a:lnTo>
                  <a:pt x="225089" y="445934"/>
                </a:lnTo>
                <a:lnTo>
                  <a:pt x="223240" y="444169"/>
                </a:lnTo>
                <a:lnTo>
                  <a:pt x="221818" y="442861"/>
                </a:lnTo>
                <a:lnTo>
                  <a:pt x="213918" y="435330"/>
                </a:lnTo>
                <a:lnTo>
                  <a:pt x="212369" y="433819"/>
                </a:lnTo>
                <a:lnTo>
                  <a:pt x="210680" y="432219"/>
                </a:lnTo>
                <a:lnTo>
                  <a:pt x="176573" y="398548"/>
                </a:lnTo>
                <a:lnTo>
                  <a:pt x="151295" y="372351"/>
                </a:lnTo>
                <a:lnTo>
                  <a:pt x="149580" y="370560"/>
                </a:lnTo>
                <a:lnTo>
                  <a:pt x="114515" y="331990"/>
                </a:lnTo>
                <a:lnTo>
                  <a:pt x="88201" y="300977"/>
                </a:lnTo>
                <a:lnTo>
                  <a:pt x="58381" y="262762"/>
                </a:lnTo>
                <a:lnTo>
                  <a:pt x="30594" y="222694"/>
                </a:lnTo>
                <a:lnTo>
                  <a:pt x="27927" y="218465"/>
                </a:lnTo>
                <a:lnTo>
                  <a:pt x="24841" y="213575"/>
                </a:lnTo>
                <a:lnTo>
                  <a:pt x="19380" y="204584"/>
                </a:lnTo>
                <a:lnTo>
                  <a:pt x="18685" y="203406"/>
                </a:lnTo>
                <a:close/>
              </a:path>
              <a:path w="612775" h="513079">
                <a:moveTo>
                  <a:pt x="591883" y="0"/>
                </a:moveTo>
                <a:lnTo>
                  <a:pt x="598491" y="16986"/>
                </a:lnTo>
                <a:lnTo>
                  <a:pt x="603596" y="34717"/>
                </a:lnTo>
                <a:lnTo>
                  <a:pt x="607124" y="53097"/>
                </a:lnTo>
                <a:lnTo>
                  <a:pt x="609003" y="72034"/>
                </a:lnTo>
                <a:lnTo>
                  <a:pt x="603929" y="116727"/>
                </a:lnTo>
                <a:lnTo>
                  <a:pt x="585990" y="165077"/>
                </a:lnTo>
                <a:lnTo>
                  <a:pt x="557892" y="215505"/>
                </a:lnTo>
                <a:lnTo>
                  <a:pt x="522342" y="266433"/>
                </a:lnTo>
                <a:lnTo>
                  <a:pt x="482046" y="316284"/>
                </a:lnTo>
                <a:lnTo>
                  <a:pt x="439712" y="363479"/>
                </a:lnTo>
                <a:lnTo>
                  <a:pt x="398047" y="406442"/>
                </a:lnTo>
                <a:lnTo>
                  <a:pt x="359756" y="443593"/>
                </a:lnTo>
                <a:lnTo>
                  <a:pt x="327547" y="473356"/>
                </a:lnTo>
                <a:lnTo>
                  <a:pt x="291236" y="505218"/>
                </a:lnTo>
                <a:lnTo>
                  <a:pt x="303528" y="505218"/>
                </a:lnTo>
                <a:lnTo>
                  <a:pt x="483245" y="352439"/>
                </a:lnTo>
                <a:lnTo>
                  <a:pt x="579183" y="253896"/>
                </a:lnTo>
                <a:lnTo>
                  <a:pt x="612332" y="176458"/>
                </a:lnTo>
                <a:lnTo>
                  <a:pt x="612482" y="79514"/>
                </a:lnTo>
                <a:lnTo>
                  <a:pt x="610287" y="58455"/>
                </a:lnTo>
                <a:lnTo>
                  <a:pt x="606055" y="38095"/>
                </a:lnTo>
                <a:lnTo>
                  <a:pt x="599886" y="18566"/>
                </a:lnTo>
                <a:lnTo>
                  <a:pt x="591883" y="0"/>
                </a:lnTo>
                <a:close/>
              </a:path>
              <a:path w="612775" h="513079">
                <a:moveTo>
                  <a:pt x="0" y="168719"/>
                </a:moveTo>
                <a:lnTo>
                  <a:pt x="18685" y="203406"/>
                </a:lnTo>
                <a:lnTo>
                  <a:pt x="0" y="168719"/>
                </a:lnTo>
                <a:close/>
              </a:path>
            </a:pathLst>
          </a:custGeom>
          <a:solidFill>
            <a:srgbClr val="8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7581" y="4772861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39">
                <a:moveTo>
                  <a:pt x="0" y="0"/>
                </a:moveTo>
                <a:lnTo>
                  <a:pt x="1739" y="1231"/>
                </a:lnTo>
                <a:lnTo>
                  <a:pt x="3467" y="2489"/>
                </a:lnTo>
                <a:lnTo>
                  <a:pt x="1752" y="123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682" y="4783016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0" y="0"/>
                </a:moveTo>
                <a:lnTo>
                  <a:pt x="3657" y="3149"/>
                </a:lnTo>
                <a:lnTo>
                  <a:pt x="5422" y="4775"/>
                </a:lnTo>
                <a:lnTo>
                  <a:pt x="3657" y="3136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0682" y="4741812"/>
            <a:ext cx="4445" cy="1270"/>
          </a:xfrm>
          <a:custGeom>
            <a:avLst/>
            <a:gdLst/>
            <a:ahLst/>
            <a:cxnLst/>
            <a:rect l="l" t="t" r="r" b="b"/>
            <a:pathLst>
              <a:path w="4445" h="1270">
                <a:moveTo>
                  <a:pt x="0" y="0"/>
                </a:moveTo>
                <a:lnTo>
                  <a:pt x="1358" y="203"/>
                </a:lnTo>
                <a:lnTo>
                  <a:pt x="4025" y="673"/>
                </a:lnTo>
                <a:lnTo>
                  <a:pt x="1358" y="20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0580" y="4929785"/>
            <a:ext cx="635" cy="3175"/>
          </a:xfrm>
          <a:custGeom>
            <a:avLst/>
            <a:gdLst/>
            <a:ahLst/>
            <a:cxnLst/>
            <a:rect l="l" t="t" r="r" b="b"/>
            <a:pathLst>
              <a:path w="634" h="3175">
                <a:moveTo>
                  <a:pt x="203" y="2616"/>
                </a:moveTo>
                <a:lnTo>
                  <a:pt x="50" y="876"/>
                </a:lnTo>
                <a:lnTo>
                  <a:pt x="0" y="0"/>
                </a:lnTo>
                <a:lnTo>
                  <a:pt x="50" y="863"/>
                </a:lnTo>
                <a:lnTo>
                  <a:pt x="203" y="2616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181" y="4739900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0" y="0"/>
                </a:moveTo>
                <a:lnTo>
                  <a:pt x="1066" y="63"/>
                </a:lnTo>
                <a:lnTo>
                  <a:pt x="3175" y="228"/>
                </a:lnTo>
                <a:lnTo>
                  <a:pt x="1066" y="6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8487" y="4745488"/>
            <a:ext cx="4445" cy="1270"/>
          </a:xfrm>
          <a:custGeom>
            <a:avLst/>
            <a:gdLst/>
            <a:ahLst/>
            <a:cxnLst/>
            <a:rect l="l" t="t" r="r" b="b"/>
            <a:pathLst>
              <a:path w="4445" h="1270">
                <a:moveTo>
                  <a:pt x="0" y="0"/>
                </a:moveTo>
                <a:lnTo>
                  <a:pt x="2870" y="749"/>
                </a:lnTo>
                <a:lnTo>
                  <a:pt x="4305" y="1155"/>
                </a:lnTo>
                <a:lnTo>
                  <a:pt x="2882" y="749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7767" y="4741995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3164" y="510"/>
                </a:moveTo>
                <a:lnTo>
                  <a:pt x="0" y="1142"/>
                </a:lnTo>
                <a:lnTo>
                  <a:pt x="1993" y="761"/>
                </a:lnTo>
                <a:lnTo>
                  <a:pt x="3164" y="510"/>
                </a:lnTo>
                <a:close/>
              </a:path>
              <a:path w="6350" h="1270">
                <a:moveTo>
                  <a:pt x="6007" y="0"/>
                </a:moveTo>
                <a:lnTo>
                  <a:pt x="3941" y="342"/>
                </a:lnTo>
                <a:lnTo>
                  <a:pt x="3164" y="510"/>
                </a:lnTo>
                <a:lnTo>
                  <a:pt x="4074" y="330"/>
                </a:lnTo>
                <a:lnTo>
                  <a:pt x="6007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13903" y="4764563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39">
                <a:moveTo>
                  <a:pt x="0" y="0"/>
                </a:moveTo>
                <a:lnTo>
                  <a:pt x="2336" y="1384"/>
                </a:lnTo>
                <a:lnTo>
                  <a:pt x="3479" y="2095"/>
                </a:lnTo>
                <a:lnTo>
                  <a:pt x="2336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9215" y="4739990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654" y="0"/>
                </a:moveTo>
                <a:lnTo>
                  <a:pt x="1333" y="139"/>
                </a:lnTo>
                <a:lnTo>
                  <a:pt x="0" y="241"/>
                </a:lnTo>
                <a:lnTo>
                  <a:pt x="1443" y="139"/>
                </a:lnTo>
                <a:lnTo>
                  <a:pt x="2654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609" y="4743160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70">
                <a:moveTo>
                  <a:pt x="0" y="0"/>
                </a:moveTo>
                <a:lnTo>
                  <a:pt x="1270" y="254"/>
                </a:lnTo>
                <a:lnTo>
                  <a:pt x="3797" y="825"/>
                </a:lnTo>
                <a:lnTo>
                  <a:pt x="1270" y="254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9973" y="4741633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0" y="0"/>
                </a:moveTo>
                <a:lnTo>
                  <a:pt x="1257" y="190"/>
                </a:lnTo>
                <a:lnTo>
                  <a:pt x="3733" y="634"/>
                </a:lnTo>
                <a:lnTo>
                  <a:pt x="1257" y="190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5345" y="4747395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70">
                <a:moveTo>
                  <a:pt x="0" y="0"/>
                </a:moveTo>
                <a:lnTo>
                  <a:pt x="3797" y="1219"/>
                </a:lnTo>
                <a:lnTo>
                  <a:pt x="127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0553" y="4756833"/>
            <a:ext cx="5715" cy="3175"/>
          </a:xfrm>
          <a:custGeom>
            <a:avLst/>
            <a:gdLst/>
            <a:ahLst/>
            <a:cxnLst/>
            <a:rect l="l" t="t" r="r" b="b"/>
            <a:pathLst>
              <a:path w="5715" h="3175">
                <a:moveTo>
                  <a:pt x="5219" y="0"/>
                </a:moveTo>
                <a:lnTo>
                  <a:pt x="2566" y="1282"/>
                </a:lnTo>
                <a:lnTo>
                  <a:pt x="0" y="2603"/>
                </a:lnTo>
                <a:lnTo>
                  <a:pt x="2616" y="1270"/>
                </a:lnTo>
                <a:lnTo>
                  <a:pt x="5219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2033" y="4761072"/>
            <a:ext cx="5715" cy="3175"/>
          </a:xfrm>
          <a:custGeom>
            <a:avLst/>
            <a:gdLst/>
            <a:ahLst/>
            <a:cxnLst/>
            <a:rect l="l" t="t" r="r" b="b"/>
            <a:pathLst>
              <a:path w="5715" h="3175">
                <a:moveTo>
                  <a:pt x="5283" y="0"/>
                </a:moveTo>
                <a:lnTo>
                  <a:pt x="2606" y="1460"/>
                </a:lnTo>
                <a:lnTo>
                  <a:pt x="0" y="2971"/>
                </a:lnTo>
                <a:lnTo>
                  <a:pt x="2651" y="1447"/>
                </a:lnTo>
                <a:lnTo>
                  <a:pt x="5283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8513" y="4749646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4927" y="0"/>
                </a:moveTo>
                <a:lnTo>
                  <a:pt x="2451" y="901"/>
                </a:lnTo>
                <a:lnTo>
                  <a:pt x="0" y="1841"/>
                </a:lnTo>
                <a:lnTo>
                  <a:pt x="4927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2254" y="4739881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0" y="0"/>
                </a:moveTo>
                <a:lnTo>
                  <a:pt x="1003" y="38"/>
                </a:lnTo>
                <a:lnTo>
                  <a:pt x="2984" y="215"/>
                </a:lnTo>
                <a:lnTo>
                  <a:pt x="1003" y="50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5801" y="4749500"/>
            <a:ext cx="132715" cy="100965"/>
          </a:xfrm>
          <a:custGeom>
            <a:avLst/>
            <a:gdLst/>
            <a:ahLst/>
            <a:cxnLst/>
            <a:rect l="l" t="t" r="r" b="b"/>
            <a:pathLst>
              <a:path w="132715" h="100964">
                <a:moveTo>
                  <a:pt x="0" y="0"/>
                </a:moveTo>
                <a:lnTo>
                  <a:pt x="41942" y="12381"/>
                </a:lnTo>
                <a:lnTo>
                  <a:pt x="78711" y="34178"/>
                </a:lnTo>
                <a:lnTo>
                  <a:pt x="109274" y="64000"/>
                </a:lnTo>
                <a:lnTo>
                  <a:pt x="132600" y="100456"/>
                </a:lnTo>
                <a:lnTo>
                  <a:pt x="123762" y="82871"/>
                </a:lnTo>
                <a:lnTo>
                  <a:pt x="101332" y="51220"/>
                </a:lnTo>
                <a:lnTo>
                  <a:pt x="68424" y="23781"/>
                </a:lnTo>
                <a:lnTo>
                  <a:pt x="24290" y="483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6109" y="4749566"/>
            <a:ext cx="102870" cy="55244"/>
          </a:xfrm>
          <a:custGeom>
            <a:avLst/>
            <a:gdLst/>
            <a:ahLst/>
            <a:cxnLst/>
            <a:rect l="l" t="t" r="r" b="b"/>
            <a:pathLst>
              <a:path w="102869" h="55245">
                <a:moveTo>
                  <a:pt x="0" y="0"/>
                </a:moveTo>
                <a:lnTo>
                  <a:pt x="29212" y="7374"/>
                </a:lnTo>
                <a:lnTo>
                  <a:pt x="56332" y="19245"/>
                </a:lnTo>
                <a:lnTo>
                  <a:pt x="80940" y="35181"/>
                </a:lnTo>
                <a:lnTo>
                  <a:pt x="102615" y="54749"/>
                </a:lnTo>
                <a:lnTo>
                  <a:pt x="102615" y="50101"/>
                </a:lnTo>
                <a:lnTo>
                  <a:pt x="101841" y="50101"/>
                </a:lnTo>
                <a:lnTo>
                  <a:pt x="98082" y="45961"/>
                </a:lnTo>
                <a:lnTo>
                  <a:pt x="94119" y="42011"/>
                </a:lnTo>
                <a:lnTo>
                  <a:pt x="89992" y="38227"/>
                </a:lnTo>
                <a:lnTo>
                  <a:pt x="69987" y="24335"/>
                </a:lnTo>
                <a:lnTo>
                  <a:pt x="48158" y="13169"/>
                </a:lnTo>
                <a:lnTo>
                  <a:pt x="24748" y="4976"/>
                </a:lnTo>
                <a:lnTo>
                  <a:pt x="0" y="0"/>
                </a:lnTo>
                <a:close/>
              </a:path>
              <a:path w="102869" h="55245">
                <a:moveTo>
                  <a:pt x="102615" y="49288"/>
                </a:moveTo>
                <a:lnTo>
                  <a:pt x="101841" y="50101"/>
                </a:lnTo>
                <a:lnTo>
                  <a:pt x="102615" y="50101"/>
                </a:lnTo>
                <a:lnTo>
                  <a:pt x="102615" y="49288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1218" y="4937692"/>
            <a:ext cx="635" cy="3810"/>
          </a:xfrm>
          <a:custGeom>
            <a:avLst/>
            <a:gdLst/>
            <a:ahLst/>
            <a:cxnLst/>
            <a:rect l="l" t="t" r="r" b="b"/>
            <a:pathLst>
              <a:path w="634" h="3810">
                <a:moveTo>
                  <a:pt x="393" y="3213"/>
                </a:moveTo>
                <a:lnTo>
                  <a:pt x="114" y="1066"/>
                </a:lnTo>
                <a:lnTo>
                  <a:pt x="0" y="0"/>
                </a:lnTo>
                <a:lnTo>
                  <a:pt x="114" y="1066"/>
                </a:lnTo>
                <a:lnTo>
                  <a:pt x="393" y="3213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0186" y="5004779"/>
            <a:ext cx="1905" cy="4445"/>
          </a:xfrm>
          <a:custGeom>
            <a:avLst/>
            <a:gdLst/>
            <a:ahLst/>
            <a:cxnLst/>
            <a:rect l="l" t="t" r="r" b="b"/>
            <a:pathLst>
              <a:path w="1904" h="4445">
                <a:moveTo>
                  <a:pt x="0" y="0"/>
                </a:moveTo>
                <a:lnTo>
                  <a:pt x="558" y="1308"/>
                </a:lnTo>
                <a:lnTo>
                  <a:pt x="1714" y="391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5553" y="4962150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304" y="1244"/>
                </a:lnTo>
                <a:lnTo>
                  <a:pt x="965" y="373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4103" y="50135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4" h="4445">
                <a:moveTo>
                  <a:pt x="0" y="0"/>
                </a:moveTo>
                <a:lnTo>
                  <a:pt x="1206" y="2603"/>
                </a:lnTo>
                <a:lnTo>
                  <a:pt x="1828" y="3898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8731" y="4764146"/>
            <a:ext cx="43180" cy="34925"/>
          </a:xfrm>
          <a:custGeom>
            <a:avLst/>
            <a:gdLst/>
            <a:ahLst/>
            <a:cxnLst/>
            <a:rect l="l" t="t" r="r" b="b"/>
            <a:pathLst>
              <a:path w="43180" h="34925">
                <a:moveTo>
                  <a:pt x="43129" y="0"/>
                </a:moveTo>
                <a:lnTo>
                  <a:pt x="31351" y="7444"/>
                </a:lnTo>
                <a:lnTo>
                  <a:pt x="20206" y="15744"/>
                </a:lnTo>
                <a:lnTo>
                  <a:pt x="9741" y="24849"/>
                </a:lnTo>
                <a:lnTo>
                  <a:pt x="0" y="34709"/>
                </a:lnTo>
                <a:lnTo>
                  <a:pt x="9752" y="24844"/>
                </a:lnTo>
                <a:lnTo>
                  <a:pt x="20218" y="15740"/>
                </a:lnTo>
                <a:lnTo>
                  <a:pt x="31356" y="7443"/>
                </a:lnTo>
                <a:lnTo>
                  <a:pt x="43129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3713" y="4953905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787" y="3619"/>
                </a:moveTo>
                <a:lnTo>
                  <a:pt x="241" y="1193"/>
                </a:lnTo>
                <a:lnTo>
                  <a:pt x="0" y="0"/>
                </a:lnTo>
                <a:lnTo>
                  <a:pt x="241" y="1193"/>
                </a:lnTo>
                <a:lnTo>
                  <a:pt x="787" y="3619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2843" y="5031191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0"/>
                </a:moveTo>
                <a:lnTo>
                  <a:pt x="1333" y="2552"/>
                </a:lnTo>
                <a:lnTo>
                  <a:pt x="2019" y="3822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0643" y="5078035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328" y="531"/>
                </a:lnTo>
                <a:lnTo>
                  <a:pt x="849" y="1305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8719" y="4748064"/>
            <a:ext cx="316865" cy="606425"/>
          </a:xfrm>
          <a:custGeom>
            <a:avLst/>
            <a:gdLst/>
            <a:ahLst/>
            <a:cxnLst/>
            <a:rect l="l" t="t" r="r" b="b"/>
            <a:pathLst>
              <a:path w="316865" h="606425">
                <a:moveTo>
                  <a:pt x="0" y="56248"/>
                </a:moveTo>
                <a:lnTo>
                  <a:pt x="0" y="606297"/>
                </a:lnTo>
                <a:lnTo>
                  <a:pt x="11927" y="596045"/>
                </a:lnTo>
                <a:lnTo>
                  <a:pt x="67560" y="545483"/>
                </a:lnTo>
                <a:lnTo>
                  <a:pt x="105851" y="508331"/>
                </a:lnTo>
                <a:lnTo>
                  <a:pt x="147516" y="465367"/>
                </a:lnTo>
                <a:lnTo>
                  <a:pt x="189849" y="418171"/>
                </a:lnTo>
                <a:lnTo>
                  <a:pt x="230144" y="368319"/>
                </a:lnTo>
                <a:lnTo>
                  <a:pt x="265693" y="317391"/>
                </a:lnTo>
                <a:lnTo>
                  <a:pt x="293790" y="266964"/>
                </a:lnTo>
                <a:lnTo>
                  <a:pt x="311728" y="218617"/>
                </a:lnTo>
                <a:lnTo>
                  <a:pt x="316801" y="173926"/>
                </a:lnTo>
                <a:lnTo>
                  <a:pt x="314923" y="154989"/>
                </a:lnTo>
                <a:lnTo>
                  <a:pt x="299681" y="101892"/>
                </a:lnTo>
                <a:lnTo>
                  <a:pt x="276355" y="65437"/>
                </a:lnTo>
                <a:lnTo>
                  <a:pt x="9042" y="60032"/>
                </a:lnTo>
                <a:lnTo>
                  <a:pt x="8202" y="59093"/>
                </a:lnTo>
                <a:lnTo>
                  <a:pt x="2705" y="59093"/>
                </a:lnTo>
                <a:lnTo>
                  <a:pt x="1816" y="58115"/>
                </a:lnTo>
                <a:lnTo>
                  <a:pt x="877" y="57175"/>
                </a:lnTo>
                <a:lnTo>
                  <a:pt x="0" y="56248"/>
                </a:lnTo>
                <a:close/>
              </a:path>
              <a:path w="316865" h="606425">
                <a:moveTo>
                  <a:pt x="152019" y="0"/>
                </a:moveTo>
                <a:lnTo>
                  <a:pt x="144272" y="0"/>
                </a:lnTo>
                <a:lnTo>
                  <a:pt x="105204" y="4195"/>
                </a:lnTo>
                <a:lnTo>
                  <a:pt x="69056" y="16190"/>
                </a:lnTo>
                <a:lnTo>
                  <a:pt x="36708" y="35099"/>
                </a:lnTo>
                <a:lnTo>
                  <a:pt x="9042" y="60032"/>
                </a:lnTo>
                <a:lnTo>
                  <a:pt x="270815" y="60032"/>
                </a:lnTo>
                <a:lnTo>
                  <a:pt x="209024" y="13822"/>
                </a:lnTo>
                <a:lnTo>
                  <a:pt x="167081" y="1435"/>
                </a:lnTo>
                <a:lnTo>
                  <a:pt x="152019" y="0"/>
                </a:lnTo>
                <a:close/>
              </a:path>
              <a:path w="316865" h="606425">
                <a:moveTo>
                  <a:pt x="5435" y="56222"/>
                </a:moveTo>
                <a:lnTo>
                  <a:pt x="4508" y="57200"/>
                </a:lnTo>
                <a:lnTo>
                  <a:pt x="3582" y="58127"/>
                </a:lnTo>
                <a:lnTo>
                  <a:pt x="2705" y="59093"/>
                </a:lnTo>
                <a:lnTo>
                  <a:pt x="8202" y="59093"/>
                </a:lnTo>
                <a:lnTo>
                  <a:pt x="7874" y="58724"/>
                </a:lnTo>
                <a:lnTo>
                  <a:pt x="5435" y="56222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0079" y="5106122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3" y="2095"/>
                </a:moveTo>
                <a:lnTo>
                  <a:pt x="1028" y="1384"/>
                </a:lnTo>
                <a:lnTo>
                  <a:pt x="0" y="0"/>
                </a:lnTo>
                <a:lnTo>
                  <a:pt x="1028" y="1384"/>
                </a:lnTo>
                <a:lnTo>
                  <a:pt x="1523" y="2095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198" y="4748071"/>
            <a:ext cx="308610" cy="607695"/>
          </a:xfrm>
          <a:custGeom>
            <a:avLst/>
            <a:gdLst/>
            <a:ahLst/>
            <a:cxnLst/>
            <a:rect l="l" t="t" r="r" b="b"/>
            <a:pathLst>
              <a:path w="308609" h="607695">
                <a:moveTo>
                  <a:pt x="190322" y="0"/>
                </a:moveTo>
                <a:lnTo>
                  <a:pt x="182333" y="0"/>
                </a:lnTo>
                <a:lnTo>
                  <a:pt x="133885" y="6507"/>
                </a:lnTo>
                <a:lnTo>
                  <a:pt x="90377" y="24885"/>
                </a:lnTo>
                <a:lnTo>
                  <a:pt x="53524" y="53395"/>
                </a:lnTo>
                <a:lnTo>
                  <a:pt x="25035" y="90298"/>
                </a:lnTo>
                <a:lnTo>
                  <a:pt x="6623" y="133857"/>
                </a:lnTo>
                <a:lnTo>
                  <a:pt x="0" y="182333"/>
                </a:lnTo>
                <a:lnTo>
                  <a:pt x="5695" y="224670"/>
                </a:lnTo>
                <a:lnTo>
                  <a:pt x="21733" y="269581"/>
                </a:lnTo>
                <a:lnTo>
                  <a:pt x="46138" y="315948"/>
                </a:lnTo>
                <a:lnTo>
                  <a:pt x="76932" y="362655"/>
                </a:lnTo>
                <a:lnTo>
                  <a:pt x="112139" y="408584"/>
                </a:lnTo>
                <a:lnTo>
                  <a:pt x="149782" y="452617"/>
                </a:lnTo>
                <a:lnTo>
                  <a:pt x="187883" y="493638"/>
                </a:lnTo>
                <a:lnTo>
                  <a:pt x="224467" y="530528"/>
                </a:lnTo>
                <a:lnTo>
                  <a:pt x="257557" y="562171"/>
                </a:lnTo>
                <a:lnTo>
                  <a:pt x="305346" y="605243"/>
                </a:lnTo>
                <a:lnTo>
                  <a:pt x="307555" y="607098"/>
                </a:lnTo>
                <a:lnTo>
                  <a:pt x="308533" y="606285"/>
                </a:lnTo>
                <a:lnTo>
                  <a:pt x="308533" y="56248"/>
                </a:lnTo>
                <a:lnTo>
                  <a:pt x="286858" y="36679"/>
                </a:lnTo>
                <a:lnTo>
                  <a:pt x="235129" y="8872"/>
                </a:lnTo>
                <a:lnTo>
                  <a:pt x="190322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5298" y="4741088"/>
            <a:ext cx="5715" cy="1270"/>
          </a:xfrm>
          <a:custGeom>
            <a:avLst/>
            <a:gdLst/>
            <a:ahLst/>
            <a:cxnLst/>
            <a:rect l="l" t="t" r="r" b="b"/>
            <a:pathLst>
              <a:path w="5715" h="1270">
                <a:moveTo>
                  <a:pt x="0" y="0"/>
                </a:moveTo>
                <a:lnTo>
                  <a:pt x="3606" y="457"/>
                </a:lnTo>
                <a:lnTo>
                  <a:pt x="5384" y="723"/>
                </a:lnTo>
                <a:lnTo>
                  <a:pt x="3606" y="444"/>
                </a:lnTo>
                <a:lnTo>
                  <a:pt x="0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7977" y="4739709"/>
            <a:ext cx="4445" cy="635"/>
          </a:xfrm>
          <a:custGeom>
            <a:avLst/>
            <a:gdLst/>
            <a:ahLst/>
            <a:cxnLst/>
            <a:rect l="l" t="t" r="r" b="b"/>
            <a:pathLst>
              <a:path w="4445" h="635">
                <a:moveTo>
                  <a:pt x="0" y="0"/>
                </a:moveTo>
                <a:lnTo>
                  <a:pt x="4203" y="190"/>
                </a:lnTo>
                <a:lnTo>
                  <a:pt x="2108" y="76"/>
                </a:lnTo>
                <a:lnTo>
                  <a:pt x="0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5369" y="4740125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5">
                <a:moveTo>
                  <a:pt x="6146" y="495"/>
                </a:moveTo>
                <a:lnTo>
                  <a:pt x="4102" y="292"/>
                </a:lnTo>
                <a:lnTo>
                  <a:pt x="0" y="0"/>
                </a:lnTo>
                <a:lnTo>
                  <a:pt x="4102" y="292"/>
                </a:lnTo>
                <a:lnTo>
                  <a:pt x="6146" y="495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0379" y="4922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711"/>
                </a:moveTo>
                <a:lnTo>
                  <a:pt x="0" y="0"/>
                </a:lnTo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5126" y="4747328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0"/>
                </a:moveTo>
                <a:lnTo>
                  <a:pt x="162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ED7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6752" y="474783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12" y="0"/>
                </a:moveTo>
                <a:lnTo>
                  <a:pt x="292" y="88"/>
                </a:lnTo>
                <a:lnTo>
                  <a:pt x="12" y="0"/>
                </a:lnTo>
                <a:close/>
              </a:path>
            </a:pathLst>
          </a:custGeom>
          <a:solidFill>
            <a:srgbClr val="ED6E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8697" y="4835126"/>
            <a:ext cx="13970" cy="33020"/>
          </a:xfrm>
          <a:custGeom>
            <a:avLst/>
            <a:gdLst/>
            <a:ahLst/>
            <a:cxnLst/>
            <a:rect l="l" t="t" r="r" b="b"/>
            <a:pathLst>
              <a:path w="13970" h="33020">
                <a:moveTo>
                  <a:pt x="13804" y="0"/>
                </a:moveTo>
                <a:lnTo>
                  <a:pt x="9782" y="7853"/>
                </a:lnTo>
                <a:lnTo>
                  <a:pt x="6133" y="15919"/>
                </a:lnTo>
                <a:lnTo>
                  <a:pt x="2868" y="24185"/>
                </a:lnTo>
                <a:lnTo>
                  <a:pt x="0" y="32639"/>
                </a:lnTo>
                <a:lnTo>
                  <a:pt x="2870" y="24183"/>
                </a:lnTo>
                <a:lnTo>
                  <a:pt x="6137" y="15914"/>
                </a:lnTo>
                <a:lnTo>
                  <a:pt x="9787" y="7848"/>
                </a:lnTo>
                <a:lnTo>
                  <a:pt x="13804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4823" y="5052712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0" y="0"/>
                </a:moveTo>
                <a:lnTo>
                  <a:pt x="2171" y="3644"/>
                </a:lnTo>
                <a:lnTo>
                  <a:pt x="3276" y="5461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711" y="5043849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4">
                <a:moveTo>
                  <a:pt x="0" y="0"/>
                </a:moveTo>
                <a:lnTo>
                  <a:pt x="990" y="1752"/>
                </a:lnTo>
                <a:lnTo>
                  <a:pt x="3009" y="5245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6209" y="5017977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0"/>
                </a:moveTo>
                <a:lnTo>
                  <a:pt x="901" y="1917"/>
                </a:lnTo>
                <a:lnTo>
                  <a:pt x="2120" y="4356"/>
                </a:lnTo>
                <a:lnTo>
                  <a:pt x="685" y="1447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0402" y="4739638"/>
            <a:ext cx="306070" cy="278765"/>
          </a:xfrm>
          <a:custGeom>
            <a:avLst/>
            <a:gdLst/>
            <a:ahLst/>
            <a:cxnLst/>
            <a:rect l="l" t="t" r="r" b="b"/>
            <a:pathLst>
              <a:path w="306069" h="278764">
                <a:moveTo>
                  <a:pt x="185496" y="0"/>
                </a:moveTo>
                <a:lnTo>
                  <a:pt x="182321" y="0"/>
                </a:lnTo>
                <a:lnTo>
                  <a:pt x="154556" y="2101"/>
                </a:lnTo>
                <a:lnTo>
                  <a:pt x="103318" y="17986"/>
                </a:lnTo>
                <a:lnTo>
                  <a:pt x="69842" y="38900"/>
                </a:lnTo>
                <a:lnTo>
                  <a:pt x="39839" y="68567"/>
                </a:lnTo>
                <a:lnTo>
                  <a:pt x="18101" y="103303"/>
                </a:lnTo>
                <a:lnTo>
                  <a:pt x="4991" y="139674"/>
                </a:lnTo>
                <a:lnTo>
                  <a:pt x="0" y="176060"/>
                </a:lnTo>
                <a:lnTo>
                  <a:pt x="38" y="187528"/>
                </a:lnTo>
                <a:lnTo>
                  <a:pt x="228" y="191020"/>
                </a:lnTo>
                <a:lnTo>
                  <a:pt x="380" y="192760"/>
                </a:lnTo>
                <a:lnTo>
                  <a:pt x="622" y="196291"/>
                </a:lnTo>
                <a:lnTo>
                  <a:pt x="927" y="199123"/>
                </a:lnTo>
                <a:lnTo>
                  <a:pt x="1079" y="200190"/>
                </a:lnTo>
                <a:lnTo>
                  <a:pt x="1600" y="204482"/>
                </a:lnTo>
                <a:lnTo>
                  <a:pt x="2031" y="207264"/>
                </a:lnTo>
                <a:lnTo>
                  <a:pt x="2463" y="209575"/>
                </a:lnTo>
                <a:lnTo>
                  <a:pt x="2997" y="212686"/>
                </a:lnTo>
                <a:lnTo>
                  <a:pt x="3543" y="215455"/>
                </a:lnTo>
                <a:lnTo>
                  <a:pt x="4102" y="217881"/>
                </a:lnTo>
                <a:lnTo>
                  <a:pt x="4775" y="220967"/>
                </a:lnTo>
                <a:lnTo>
                  <a:pt x="17767" y="260362"/>
                </a:lnTo>
                <a:lnTo>
                  <a:pt x="25806" y="278333"/>
                </a:lnTo>
                <a:lnTo>
                  <a:pt x="16370" y="255297"/>
                </a:lnTo>
                <a:lnTo>
                  <a:pt x="9324" y="232770"/>
                </a:lnTo>
                <a:lnTo>
                  <a:pt x="4932" y="210897"/>
                </a:lnTo>
                <a:lnTo>
                  <a:pt x="3454" y="189826"/>
                </a:lnTo>
                <a:lnTo>
                  <a:pt x="10083" y="141351"/>
                </a:lnTo>
                <a:lnTo>
                  <a:pt x="28498" y="97794"/>
                </a:lnTo>
                <a:lnTo>
                  <a:pt x="56989" y="60893"/>
                </a:lnTo>
                <a:lnTo>
                  <a:pt x="93844" y="32384"/>
                </a:lnTo>
                <a:lnTo>
                  <a:pt x="137352" y="14005"/>
                </a:lnTo>
                <a:lnTo>
                  <a:pt x="185801" y="7493"/>
                </a:lnTo>
                <a:lnTo>
                  <a:pt x="234066" y="7493"/>
                </a:lnTo>
                <a:lnTo>
                  <a:pt x="230962" y="6591"/>
                </a:lnTo>
                <a:lnTo>
                  <a:pt x="191782" y="266"/>
                </a:lnTo>
                <a:lnTo>
                  <a:pt x="188645" y="88"/>
                </a:lnTo>
                <a:lnTo>
                  <a:pt x="185496" y="0"/>
                </a:lnTo>
                <a:close/>
              </a:path>
              <a:path w="306069" h="278764">
                <a:moveTo>
                  <a:pt x="234066" y="7493"/>
                </a:moveTo>
                <a:lnTo>
                  <a:pt x="185801" y="7493"/>
                </a:lnTo>
                <a:lnTo>
                  <a:pt x="193401" y="7648"/>
                </a:lnTo>
                <a:lnTo>
                  <a:pt x="200921" y="8112"/>
                </a:lnTo>
                <a:lnTo>
                  <a:pt x="240450" y="14902"/>
                </a:lnTo>
                <a:lnTo>
                  <a:pt x="285689" y="34264"/>
                </a:lnTo>
                <a:lnTo>
                  <a:pt x="305701" y="48158"/>
                </a:lnTo>
                <a:lnTo>
                  <a:pt x="303936" y="46520"/>
                </a:lnTo>
                <a:lnTo>
                  <a:pt x="272656" y="23964"/>
                </a:lnTo>
                <a:lnTo>
                  <a:pt x="251256" y="13550"/>
                </a:lnTo>
                <a:lnTo>
                  <a:pt x="249593" y="12839"/>
                </a:lnTo>
                <a:lnTo>
                  <a:pt x="248018" y="12217"/>
                </a:lnTo>
                <a:lnTo>
                  <a:pt x="243573" y="10617"/>
                </a:lnTo>
                <a:lnTo>
                  <a:pt x="242341" y="10147"/>
                </a:lnTo>
                <a:lnTo>
                  <a:pt x="239623" y="9207"/>
                </a:lnTo>
                <a:lnTo>
                  <a:pt x="234066" y="7493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3859" y="4747123"/>
            <a:ext cx="311785" cy="606425"/>
          </a:xfrm>
          <a:custGeom>
            <a:avLst/>
            <a:gdLst/>
            <a:ahLst/>
            <a:cxnLst/>
            <a:rect l="l" t="t" r="r" b="b"/>
            <a:pathLst>
              <a:path w="311784" h="606425">
                <a:moveTo>
                  <a:pt x="182333" y="0"/>
                </a:moveTo>
                <a:lnTo>
                  <a:pt x="133885" y="6513"/>
                </a:lnTo>
                <a:lnTo>
                  <a:pt x="90380" y="24894"/>
                </a:lnTo>
                <a:lnTo>
                  <a:pt x="53528" y="53406"/>
                </a:lnTo>
                <a:lnTo>
                  <a:pt x="25041" y="90311"/>
                </a:lnTo>
                <a:lnTo>
                  <a:pt x="6627" y="133870"/>
                </a:lnTo>
                <a:lnTo>
                  <a:pt x="0" y="182346"/>
                </a:lnTo>
                <a:lnTo>
                  <a:pt x="1477" y="203412"/>
                </a:lnTo>
                <a:lnTo>
                  <a:pt x="12915" y="247815"/>
                </a:lnTo>
                <a:lnTo>
                  <a:pt x="30314" y="286613"/>
                </a:lnTo>
                <a:lnTo>
                  <a:pt x="50584" y="321297"/>
                </a:lnTo>
                <a:lnTo>
                  <a:pt x="51206" y="322326"/>
                </a:lnTo>
                <a:lnTo>
                  <a:pt x="53251" y="325526"/>
                </a:lnTo>
                <a:lnTo>
                  <a:pt x="56616" y="330644"/>
                </a:lnTo>
                <a:lnTo>
                  <a:pt x="57111" y="331444"/>
                </a:lnTo>
                <a:lnTo>
                  <a:pt x="81038" y="365594"/>
                </a:lnTo>
                <a:lnTo>
                  <a:pt x="111760" y="404888"/>
                </a:lnTo>
                <a:lnTo>
                  <a:pt x="141427" y="439648"/>
                </a:lnTo>
                <a:lnTo>
                  <a:pt x="168960" y="469861"/>
                </a:lnTo>
                <a:lnTo>
                  <a:pt x="169735" y="470725"/>
                </a:lnTo>
                <a:lnTo>
                  <a:pt x="206308" y="508503"/>
                </a:lnTo>
                <a:lnTo>
                  <a:pt x="244475" y="545680"/>
                </a:lnTo>
                <a:lnTo>
                  <a:pt x="283540" y="581634"/>
                </a:lnTo>
                <a:lnTo>
                  <a:pt x="311683" y="606183"/>
                </a:lnTo>
                <a:lnTo>
                  <a:pt x="291513" y="588388"/>
                </a:lnTo>
                <a:lnTo>
                  <a:pt x="263894" y="563111"/>
                </a:lnTo>
                <a:lnTo>
                  <a:pt x="230805" y="531468"/>
                </a:lnTo>
                <a:lnTo>
                  <a:pt x="194221" y="494578"/>
                </a:lnTo>
                <a:lnTo>
                  <a:pt x="156119" y="453557"/>
                </a:lnTo>
                <a:lnTo>
                  <a:pt x="118467" y="409511"/>
                </a:lnTo>
                <a:lnTo>
                  <a:pt x="83269" y="363595"/>
                </a:lnTo>
                <a:lnTo>
                  <a:pt x="52475" y="316888"/>
                </a:lnTo>
                <a:lnTo>
                  <a:pt x="28071" y="270520"/>
                </a:lnTo>
                <a:lnTo>
                  <a:pt x="12032" y="225610"/>
                </a:lnTo>
                <a:lnTo>
                  <a:pt x="6337" y="183273"/>
                </a:lnTo>
                <a:lnTo>
                  <a:pt x="12960" y="134798"/>
                </a:lnTo>
                <a:lnTo>
                  <a:pt x="31372" y="91241"/>
                </a:lnTo>
                <a:lnTo>
                  <a:pt x="59861" y="54340"/>
                </a:lnTo>
                <a:lnTo>
                  <a:pt x="96715" y="25831"/>
                </a:lnTo>
                <a:lnTo>
                  <a:pt x="140222" y="7452"/>
                </a:lnTo>
                <a:lnTo>
                  <a:pt x="188671" y="939"/>
                </a:lnTo>
                <a:lnTo>
                  <a:pt x="200557" y="939"/>
                </a:lnTo>
                <a:lnTo>
                  <a:pt x="197461" y="620"/>
                </a:lnTo>
                <a:lnTo>
                  <a:pt x="189936" y="156"/>
                </a:lnTo>
                <a:lnTo>
                  <a:pt x="182333" y="0"/>
                </a:lnTo>
                <a:close/>
              </a:path>
              <a:path w="311784" h="606425">
                <a:moveTo>
                  <a:pt x="200557" y="939"/>
                </a:moveTo>
                <a:lnTo>
                  <a:pt x="196672" y="939"/>
                </a:lnTo>
                <a:lnTo>
                  <a:pt x="204533" y="1447"/>
                </a:lnTo>
                <a:lnTo>
                  <a:pt x="212255" y="2451"/>
                </a:lnTo>
                <a:lnTo>
                  <a:pt x="204902" y="1387"/>
                </a:lnTo>
                <a:lnTo>
                  <a:pt x="200557" y="939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5397" y="4739957"/>
            <a:ext cx="194081" cy="139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2119" y="4743956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0"/>
                </a:moveTo>
                <a:lnTo>
                  <a:pt x="1739" y="393"/>
                </a:lnTo>
                <a:lnTo>
                  <a:pt x="0" y="0"/>
                </a:lnTo>
                <a:close/>
              </a:path>
            </a:pathLst>
          </a:custGeom>
          <a:solidFill>
            <a:srgbClr val="ED7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352" y="4749652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0" y="0"/>
                </a:moveTo>
                <a:lnTo>
                  <a:pt x="1600" y="584"/>
                </a:lnTo>
                <a:lnTo>
                  <a:pt x="0" y="0"/>
                </a:lnTo>
                <a:close/>
              </a:path>
            </a:pathLst>
          </a:custGeom>
          <a:solidFill>
            <a:srgbClr val="EC6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3953" y="4750236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" y="0"/>
                </a:moveTo>
                <a:lnTo>
                  <a:pt x="1270" y="469"/>
                </a:lnTo>
                <a:lnTo>
                  <a:pt x="12" y="0"/>
                </a:lnTo>
                <a:close/>
              </a:path>
            </a:pathLst>
          </a:custGeom>
          <a:solidFill>
            <a:srgbClr val="EC6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8756" y="4751994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231" y="482"/>
                </a:moveTo>
                <a:lnTo>
                  <a:pt x="1562" y="635"/>
                </a:lnTo>
                <a:lnTo>
                  <a:pt x="1231" y="482"/>
                </a:lnTo>
                <a:lnTo>
                  <a:pt x="0" y="0"/>
                </a:lnTo>
                <a:lnTo>
                  <a:pt x="1231" y="482"/>
                </a:lnTo>
                <a:close/>
              </a:path>
            </a:pathLst>
          </a:custGeom>
          <a:solidFill>
            <a:srgbClr val="EC6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1874" y="475326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12"/>
                </a:moveTo>
                <a:lnTo>
                  <a:pt x="1549" y="647"/>
                </a:lnTo>
                <a:lnTo>
                  <a:pt x="0" y="0"/>
                </a:lnTo>
                <a:close/>
              </a:path>
            </a:pathLst>
          </a:custGeom>
          <a:solidFill>
            <a:srgbClr val="EC6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3428" y="4753917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2" y="0"/>
                </a:moveTo>
                <a:lnTo>
                  <a:pt x="1549" y="660"/>
                </a:lnTo>
                <a:lnTo>
                  <a:pt x="12" y="0"/>
                </a:lnTo>
                <a:close/>
              </a:path>
            </a:pathLst>
          </a:custGeom>
          <a:solidFill>
            <a:srgbClr val="EC6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1133" y="476254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0" y="0"/>
                </a:moveTo>
                <a:lnTo>
                  <a:pt x="177" y="101"/>
                </a:lnTo>
                <a:lnTo>
                  <a:pt x="0" y="0"/>
                </a:lnTo>
                <a:close/>
              </a:path>
            </a:pathLst>
          </a:custGeom>
          <a:solidFill>
            <a:srgbClr val="EC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1316" y="4762649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2" y="0"/>
                </a:moveTo>
                <a:lnTo>
                  <a:pt x="1435" y="787"/>
                </a:lnTo>
                <a:lnTo>
                  <a:pt x="12" y="0"/>
                </a:lnTo>
                <a:close/>
              </a:path>
            </a:pathLst>
          </a:custGeom>
          <a:solidFill>
            <a:srgbClr val="EC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5212" y="4771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482" y="330"/>
                </a:moveTo>
                <a:lnTo>
                  <a:pt x="1333" y="927"/>
                </a:lnTo>
                <a:lnTo>
                  <a:pt x="482" y="317"/>
                </a:lnTo>
                <a:lnTo>
                  <a:pt x="0" y="0"/>
                </a:lnTo>
                <a:lnTo>
                  <a:pt x="482" y="330"/>
                </a:lnTo>
                <a:close/>
              </a:path>
            </a:pathLst>
          </a:custGeom>
          <a:solidFill>
            <a:srgbClr val="EB5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6552" y="4772157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028" y="711"/>
                </a:moveTo>
                <a:lnTo>
                  <a:pt x="1333" y="927"/>
                </a:lnTo>
                <a:lnTo>
                  <a:pt x="1028" y="698"/>
                </a:lnTo>
                <a:lnTo>
                  <a:pt x="0" y="0"/>
                </a:lnTo>
                <a:lnTo>
                  <a:pt x="1028" y="711"/>
                </a:lnTo>
                <a:close/>
              </a:path>
            </a:pathLst>
          </a:custGeom>
          <a:solidFill>
            <a:srgbClr val="EB5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8224" y="47809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1244" y="1028"/>
                </a:lnTo>
                <a:lnTo>
                  <a:pt x="0" y="0"/>
                </a:lnTo>
                <a:close/>
              </a:path>
            </a:pathLst>
          </a:custGeom>
          <a:solidFill>
            <a:srgbClr val="EB5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9468" y="4781989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12" y="0"/>
                </a:moveTo>
                <a:close/>
              </a:path>
            </a:pathLst>
          </a:custGeom>
          <a:solidFill>
            <a:srgbClr val="EB5D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0605" y="4739551"/>
            <a:ext cx="13055" cy="9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6839" y="4739551"/>
            <a:ext cx="51307" cy="569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6839" y="4929225"/>
            <a:ext cx="2031" cy="45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4561" y="5069459"/>
            <a:ext cx="136503" cy="133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72579" y="4931549"/>
            <a:ext cx="94148" cy="1378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3776" y="4741709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0" y="292"/>
                </a:moveTo>
                <a:lnTo>
                  <a:pt x="685" y="177"/>
                </a:lnTo>
                <a:lnTo>
                  <a:pt x="2070" y="0"/>
                </a:lnTo>
                <a:lnTo>
                  <a:pt x="685" y="177"/>
                </a:lnTo>
                <a:lnTo>
                  <a:pt x="0" y="292"/>
                </a:lnTo>
                <a:close/>
              </a:path>
            </a:pathLst>
          </a:custGeom>
          <a:solidFill>
            <a:srgbClr val="E94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75032" y="4745697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524" y="0"/>
                </a:moveTo>
                <a:lnTo>
                  <a:pt x="495" y="241"/>
                </a:lnTo>
                <a:lnTo>
                  <a:pt x="0" y="381"/>
                </a:lnTo>
                <a:lnTo>
                  <a:pt x="1524" y="0"/>
                </a:lnTo>
                <a:close/>
              </a:path>
            </a:pathLst>
          </a:custGeom>
          <a:solidFill>
            <a:srgbClr val="EA4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9704" y="4739675"/>
            <a:ext cx="635" cy="0"/>
          </a:xfrm>
          <a:custGeom>
            <a:avLst/>
            <a:gdLst/>
            <a:ahLst/>
            <a:cxnLst/>
            <a:rect l="l" t="t" r="r" b="b"/>
            <a:pathLst>
              <a:path w="634">
                <a:moveTo>
                  <a:pt x="0" y="0"/>
                </a:moveTo>
                <a:lnTo>
                  <a:pt x="63" y="0"/>
                </a:lnTo>
              </a:path>
            </a:pathLst>
          </a:custGeom>
          <a:solidFill>
            <a:srgbClr val="E84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37504" y="4740231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0" y="0"/>
                </a:moveTo>
                <a:lnTo>
                  <a:pt x="1905" y="152"/>
                </a:lnTo>
                <a:lnTo>
                  <a:pt x="0" y="0"/>
                </a:lnTo>
                <a:close/>
              </a:path>
            </a:pathLst>
          </a:custGeom>
          <a:solidFill>
            <a:srgbClr val="E84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9409" y="4740384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2" y="0"/>
                </a:moveTo>
                <a:lnTo>
                  <a:pt x="1765" y="165"/>
                </a:lnTo>
                <a:lnTo>
                  <a:pt x="12" y="0"/>
                </a:lnTo>
                <a:close/>
              </a:path>
            </a:pathLst>
          </a:custGeom>
          <a:solidFill>
            <a:srgbClr val="E84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88724" y="4739637"/>
            <a:ext cx="255270" cy="64769"/>
          </a:xfrm>
          <a:custGeom>
            <a:avLst/>
            <a:gdLst/>
            <a:ahLst/>
            <a:cxnLst/>
            <a:rect l="l" t="t" r="r" b="b"/>
            <a:pathLst>
              <a:path w="255269" h="64770">
                <a:moveTo>
                  <a:pt x="137502" y="0"/>
                </a:moveTo>
                <a:lnTo>
                  <a:pt x="131114" y="0"/>
                </a:lnTo>
                <a:lnTo>
                  <a:pt x="127787" y="101"/>
                </a:lnTo>
                <a:lnTo>
                  <a:pt x="123151" y="342"/>
                </a:lnTo>
                <a:lnTo>
                  <a:pt x="121831" y="495"/>
                </a:lnTo>
                <a:lnTo>
                  <a:pt x="116611" y="863"/>
                </a:lnTo>
                <a:lnTo>
                  <a:pt x="112915" y="1257"/>
                </a:lnTo>
                <a:lnTo>
                  <a:pt x="111175" y="1536"/>
                </a:lnTo>
                <a:lnTo>
                  <a:pt x="107962" y="1981"/>
                </a:lnTo>
                <a:lnTo>
                  <a:pt x="106502" y="2133"/>
                </a:lnTo>
                <a:lnTo>
                  <a:pt x="103035" y="2692"/>
                </a:lnTo>
                <a:lnTo>
                  <a:pt x="99047" y="3505"/>
                </a:lnTo>
                <a:lnTo>
                  <a:pt x="96735" y="3924"/>
                </a:lnTo>
                <a:lnTo>
                  <a:pt x="93383" y="4648"/>
                </a:lnTo>
                <a:lnTo>
                  <a:pt x="88125" y="6007"/>
                </a:lnTo>
                <a:lnTo>
                  <a:pt x="87198" y="6197"/>
                </a:lnTo>
                <a:lnTo>
                  <a:pt x="83921" y="7086"/>
                </a:lnTo>
                <a:lnTo>
                  <a:pt x="79197" y="8585"/>
                </a:lnTo>
                <a:lnTo>
                  <a:pt x="77228" y="9182"/>
                </a:lnTo>
                <a:lnTo>
                  <a:pt x="74714" y="10007"/>
                </a:lnTo>
                <a:lnTo>
                  <a:pt x="68364" y="12369"/>
                </a:lnTo>
                <a:lnTo>
                  <a:pt x="65760" y="13373"/>
                </a:lnTo>
                <a:lnTo>
                  <a:pt x="60629" y="15608"/>
                </a:lnTo>
                <a:lnTo>
                  <a:pt x="59715" y="15989"/>
                </a:lnTo>
                <a:lnTo>
                  <a:pt x="57048" y="17195"/>
                </a:lnTo>
                <a:lnTo>
                  <a:pt x="54419" y="18465"/>
                </a:lnTo>
                <a:lnTo>
                  <a:pt x="51828" y="19799"/>
                </a:lnTo>
                <a:lnTo>
                  <a:pt x="51295" y="20040"/>
                </a:lnTo>
                <a:lnTo>
                  <a:pt x="9748" y="49360"/>
                </a:lnTo>
                <a:lnTo>
                  <a:pt x="0" y="59220"/>
                </a:lnTo>
                <a:lnTo>
                  <a:pt x="1854" y="60998"/>
                </a:lnTo>
                <a:lnTo>
                  <a:pt x="3657" y="62801"/>
                </a:lnTo>
                <a:lnTo>
                  <a:pt x="5435" y="64642"/>
                </a:lnTo>
                <a:lnTo>
                  <a:pt x="32821" y="40872"/>
                </a:lnTo>
                <a:lnTo>
                  <a:pt x="64569" y="22875"/>
                </a:lnTo>
                <a:lnTo>
                  <a:pt x="99875" y="11475"/>
                </a:lnTo>
                <a:lnTo>
                  <a:pt x="137934" y="7492"/>
                </a:lnTo>
                <a:lnTo>
                  <a:pt x="185750" y="7492"/>
                </a:lnTo>
                <a:lnTo>
                  <a:pt x="185140" y="7302"/>
                </a:lnTo>
                <a:lnTo>
                  <a:pt x="163741" y="2425"/>
                </a:lnTo>
                <a:lnTo>
                  <a:pt x="162509" y="2184"/>
                </a:lnTo>
                <a:lnTo>
                  <a:pt x="159511" y="1739"/>
                </a:lnTo>
                <a:lnTo>
                  <a:pt x="154825" y="1193"/>
                </a:lnTo>
                <a:lnTo>
                  <a:pt x="153657" y="1028"/>
                </a:lnTo>
                <a:lnTo>
                  <a:pt x="150494" y="711"/>
                </a:lnTo>
                <a:lnTo>
                  <a:pt x="145529" y="380"/>
                </a:lnTo>
                <a:lnTo>
                  <a:pt x="144538" y="292"/>
                </a:lnTo>
                <a:lnTo>
                  <a:pt x="140525" y="88"/>
                </a:lnTo>
                <a:lnTo>
                  <a:pt x="137502" y="0"/>
                </a:lnTo>
                <a:close/>
              </a:path>
              <a:path w="255269" h="64770">
                <a:moveTo>
                  <a:pt x="185750" y="7492"/>
                </a:moveTo>
                <a:lnTo>
                  <a:pt x="137934" y="7492"/>
                </a:lnTo>
                <a:lnTo>
                  <a:pt x="145364" y="7646"/>
                </a:lnTo>
                <a:lnTo>
                  <a:pt x="152698" y="8099"/>
                </a:lnTo>
                <a:lnTo>
                  <a:pt x="191366" y="14694"/>
                </a:lnTo>
                <a:lnTo>
                  <a:pt x="235504" y="33647"/>
                </a:lnTo>
                <a:lnTo>
                  <a:pt x="255003" y="47282"/>
                </a:lnTo>
                <a:lnTo>
                  <a:pt x="253022" y="45440"/>
                </a:lnTo>
                <a:lnTo>
                  <a:pt x="250977" y="43637"/>
                </a:lnTo>
                <a:lnTo>
                  <a:pt x="247916" y="41033"/>
                </a:lnTo>
                <a:lnTo>
                  <a:pt x="245871" y="39420"/>
                </a:lnTo>
                <a:lnTo>
                  <a:pt x="244716" y="38480"/>
                </a:lnTo>
                <a:lnTo>
                  <a:pt x="211569" y="17551"/>
                </a:lnTo>
                <a:lnTo>
                  <a:pt x="189166" y="8559"/>
                </a:lnTo>
                <a:lnTo>
                  <a:pt x="185750" y="7492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94162" y="4747133"/>
            <a:ext cx="161925" cy="60960"/>
          </a:xfrm>
          <a:custGeom>
            <a:avLst/>
            <a:gdLst/>
            <a:ahLst/>
            <a:cxnLst/>
            <a:rect l="l" t="t" r="r" b="b"/>
            <a:pathLst>
              <a:path w="161925" h="60960">
                <a:moveTo>
                  <a:pt x="132499" y="0"/>
                </a:moveTo>
                <a:lnTo>
                  <a:pt x="94440" y="3982"/>
                </a:lnTo>
                <a:lnTo>
                  <a:pt x="59134" y="15382"/>
                </a:lnTo>
                <a:lnTo>
                  <a:pt x="27385" y="33379"/>
                </a:lnTo>
                <a:lnTo>
                  <a:pt x="0" y="57149"/>
                </a:lnTo>
                <a:lnTo>
                  <a:pt x="2425" y="59664"/>
                </a:lnTo>
                <a:lnTo>
                  <a:pt x="3606" y="60959"/>
                </a:lnTo>
                <a:lnTo>
                  <a:pt x="31265" y="36026"/>
                </a:lnTo>
                <a:lnTo>
                  <a:pt x="63609" y="17118"/>
                </a:lnTo>
                <a:lnTo>
                  <a:pt x="99756" y="5122"/>
                </a:lnTo>
                <a:lnTo>
                  <a:pt x="138823" y="927"/>
                </a:lnTo>
                <a:lnTo>
                  <a:pt x="150412" y="927"/>
                </a:lnTo>
                <a:lnTo>
                  <a:pt x="147261" y="604"/>
                </a:lnTo>
                <a:lnTo>
                  <a:pt x="139928" y="152"/>
                </a:lnTo>
                <a:lnTo>
                  <a:pt x="132499" y="0"/>
                </a:lnTo>
                <a:close/>
              </a:path>
              <a:path w="161925" h="60960">
                <a:moveTo>
                  <a:pt x="150412" y="927"/>
                </a:moveTo>
                <a:lnTo>
                  <a:pt x="146583" y="927"/>
                </a:lnTo>
                <a:lnTo>
                  <a:pt x="154190" y="1422"/>
                </a:lnTo>
                <a:lnTo>
                  <a:pt x="161632" y="2362"/>
                </a:lnTo>
                <a:lnTo>
                  <a:pt x="154496" y="1344"/>
                </a:lnTo>
                <a:lnTo>
                  <a:pt x="150412" y="927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88719" y="4739643"/>
            <a:ext cx="255270" cy="81280"/>
          </a:xfrm>
          <a:custGeom>
            <a:avLst/>
            <a:gdLst/>
            <a:ahLst/>
            <a:cxnLst/>
            <a:rect l="l" t="t" r="r" b="b"/>
            <a:pathLst>
              <a:path w="255269" h="81279">
                <a:moveTo>
                  <a:pt x="137502" y="0"/>
                </a:moveTo>
                <a:lnTo>
                  <a:pt x="131114" y="0"/>
                </a:lnTo>
                <a:lnTo>
                  <a:pt x="127800" y="88"/>
                </a:lnTo>
                <a:lnTo>
                  <a:pt x="123151" y="342"/>
                </a:lnTo>
                <a:lnTo>
                  <a:pt x="121831" y="495"/>
                </a:lnTo>
                <a:lnTo>
                  <a:pt x="118554" y="736"/>
                </a:lnTo>
                <a:lnTo>
                  <a:pt x="116624" y="850"/>
                </a:lnTo>
                <a:lnTo>
                  <a:pt x="112928" y="1244"/>
                </a:lnTo>
                <a:lnTo>
                  <a:pt x="111175" y="1536"/>
                </a:lnTo>
                <a:lnTo>
                  <a:pt x="107962" y="1968"/>
                </a:lnTo>
                <a:lnTo>
                  <a:pt x="106514" y="2120"/>
                </a:lnTo>
                <a:lnTo>
                  <a:pt x="103047" y="2679"/>
                </a:lnTo>
                <a:lnTo>
                  <a:pt x="101041" y="3111"/>
                </a:lnTo>
                <a:lnTo>
                  <a:pt x="97904" y="3721"/>
                </a:lnTo>
                <a:lnTo>
                  <a:pt x="96735" y="3911"/>
                </a:lnTo>
                <a:lnTo>
                  <a:pt x="93383" y="4635"/>
                </a:lnTo>
                <a:lnTo>
                  <a:pt x="88125" y="5994"/>
                </a:lnTo>
                <a:lnTo>
                  <a:pt x="87198" y="6184"/>
                </a:lnTo>
                <a:lnTo>
                  <a:pt x="83921" y="7086"/>
                </a:lnTo>
                <a:lnTo>
                  <a:pt x="79209" y="8572"/>
                </a:lnTo>
                <a:lnTo>
                  <a:pt x="77241" y="9169"/>
                </a:lnTo>
                <a:lnTo>
                  <a:pt x="74714" y="9994"/>
                </a:lnTo>
                <a:lnTo>
                  <a:pt x="72250" y="10909"/>
                </a:lnTo>
                <a:lnTo>
                  <a:pt x="69799" y="11849"/>
                </a:lnTo>
                <a:lnTo>
                  <a:pt x="68364" y="12357"/>
                </a:lnTo>
                <a:lnTo>
                  <a:pt x="51828" y="19799"/>
                </a:lnTo>
                <a:lnTo>
                  <a:pt x="51295" y="20040"/>
                </a:lnTo>
                <a:lnTo>
                  <a:pt x="9753" y="49358"/>
                </a:lnTo>
                <a:lnTo>
                  <a:pt x="0" y="59220"/>
                </a:lnTo>
                <a:lnTo>
                  <a:pt x="0" y="81279"/>
                </a:lnTo>
                <a:lnTo>
                  <a:pt x="8242" y="69113"/>
                </a:lnTo>
                <a:lnTo>
                  <a:pt x="9042" y="68452"/>
                </a:lnTo>
                <a:lnTo>
                  <a:pt x="36708" y="43519"/>
                </a:lnTo>
                <a:lnTo>
                  <a:pt x="69056" y="24611"/>
                </a:lnTo>
                <a:lnTo>
                  <a:pt x="105204" y="12615"/>
                </a:lnTo>
                <a:lnTo>
                  <a:pt x="144271" y="8420"/>
                </a:lnTo>
                <a:lnTo>
                  <a:pt x="188706" y="8420"/>
                </a:lnTo>
                <a:lnTo>
                  <a:pt x="185153" y="7289"/>
                </a:lnTo>
                <a:lnTo>
                  <a:pt x="163741" y="2412"/>
                </a:lnTo>
                <a:lnTo>
                  <a:pt x="162509" y="2184"/>
                </a:lnTo>
                <a:lnTo>
                  <a:pt x="159524" y="1739"/>
                </a:lnTo>
                <a:lnTo>
                  <a:pt x="154838" y="1181"/>
                </a:lnTo>
                <a:lnTo>
                  <a:pt x="153669" y="1015"/>
                </a:lnTo>
                <a:lnTo>
                  <a:pt x="150494" y="698"/>
                </a:lnTo>
                <a:lnTo>
                  <a:pt x="145529" y="368"/>
                </a:lnTo>
                <a:lnTo>
                  <a:pt x="144538" y="279"/>
                </a:lnTo>
                <a:lnTo>
                  <a:pt x="140525" y="76"/>
                </a:lnTo>
                <a:lnTo>
                  <a:pt x="137502" y="0"/>
                </a:lnTo>
                <a:close/>
              </a:path>
              <a:path w="255269" h="81279">
                <a:moveTo>
                  <a:pt x="188706" y="8420"/>
                </a:moveTo>
                <a:lnTo>
                  <a:pt x="152018" y="8420"/>
                </a:lnTo>
                <a:lnTo>
                  <a:pt x="159626" y="8915"/>
                </a:lnTo>
                <a:lnTo>
                  <a:pt x="167081" y="9855"/>
                </a:lnTo>
                <a:lnTo>
                  <a:pt x="191372" y="14686"/>
                </a:lnTo>
                <a:lnTo>
                  <a:pt x="214237" y="22694"/>
                </a:lnTo>
                <a:lnTo>
                  <a:pt x="235505" y="33636"/>
                </a:lnTo>
                <a:lnTo>
                  <a:pt x="255003" y="47269"/>
                </a:lnTo>
                <a:lnTo>
                  <a:pt x="253022" y="45427"/>
                </a:lnTo>
                <a:lnTo>
                  <a:pt x="250853" y="43519"/>
                </a:lnTo>
                <a:lnTo>
                  <a:pt x="247929" y="41033"/>
                </a:lnTo>
                <a:lnTo>
                  <a:pt x="246887" y="40233"/>
                </a:lnTo>
                <a:lnTo>
                  <a:pt x="243585" y="37515"/>
                </a:lnTo>
                <a:lnTo>
                  <a:pt x="241338" y="35788"/>
                </a:lnTo>
                <a:lnTo>
                  <a:pt x="237997" y="33362"/>
                </a:lnTo>
                <a:lnTo>
                  <a:pt x="236829" y="32486"/>
                </a:lnTo>
                <a:lnTo>
                  <a:pt x="202641" y="13525"/>
                </a:lnTo>
                <a:lnTo>
                  <a:pt x="190423" y="8966"/>
                </a:lnTo>
                <a:lnTo>
                  <a:pt x="188706" y="842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4950" y="4871156"/>
            <a:ext cx="448945" cy="347345"/>
          </a:xfrm>
          <a:custGeom>
            <a:avLst/>
            <a:gdLst/>
            <a:ahLst/>
            <a:cxnLst/>
            <a:rect l="l" t="t" r="r" b="b"/>
            <a:pathLst>
              <a:path w="448944" h="347345">
                <a:moveTo>
                  <a:pt x="206730" y="0"/>
                </a:moveTo>
                <a:lnTo>
                  <a:pt x="0" y="203212"/>
                </a:lnTo>
                <a:lnTo>
                  <a:pt x="83070" y="239039"/>
                </a:lnTo>
                <a:lnTo>
                  <a:pt x="77190" y="280403"/>
                </a:lnTo>
                <a:lnTo>
                  <a:pt x="249986" y="347256"/>
                </a:lnTo>
                <a:lnTo>
                  <a:pt x="448779" y="88531"/>
                </a:lnTo>
                <a:lnTo>
                  <a:pt x="20673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9909" y="5074159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7190"/>
                </a:lnTo>
              </a:path>
            </a:pathLst>
          </a:custGeom>
          <a:ln w="3510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25344" y="4948124"/>
            <a:ext cx="3810" cy="126364"/>
          </a:xfrm>
          <a:custGeom>
            <a:avLst/>
            <a:gdLst/>
            <a:ahLst/>
            <a:cxnLst/>
            <a:rect l="l" t="t" r="r" b="b"/>
            <a:pathLst>
              <a:path w="3809" h="126364">
                <a:moveTo>
                  <a:pt x="0" y="126034"/>
                </a:moveTo>
                <a:lnTo>
                  <a:pt x="3510" y="126034"/>
                </a:lnTo>
                <a:lnTo>
                  <a:pt x="3510" y="0"/>
                </a:lnTo>
                <a:lnTo>
                  <a:pt x="0" y="0"/>
                </a:lnTo>
                <a:lnTo>
                  <a:pt x="0" y="126034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4952" y="4870654"/>
            <a:ext cx="280391" cy="280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8286" y="5174119"/>
            <a:ext cx="1841" cy="16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411536"/>
            <a:ext cx="4457700" cy="69234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0480" marR="5080" indent="179705" algn="just">
              <a:lnSpc>
                <a:spcPts val="1200"/>
              </a:lnSpc>
              <a:spcBef>
                <a:spcPts val="240"/>
              </a:spcBef>
              <a:buAutoNum type="arabicPeriod" startAt="2"/>
              <a:tabLst>
                <a:tab pos="40322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Специализированная медицинская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оказы-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вается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условиях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дневного стационара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врачами-специалистами,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включает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профилактику,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диагностику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состояний,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период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беремен-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ности,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родов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послеродовой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период,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использования  специальных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сложных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технологий.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AutoNum type="arabicPeriod" startAt="2"/>
              <a:tabLst>
                <a:tab pos="40259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Высокотехнологичная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применением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новых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сложных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уникальных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лечения,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ресурсо-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емких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лечения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научно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доказанной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эффективностью,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клеточных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технологий,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роботизированной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техники.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spc="4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перечнем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высокотехнологичной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содержащим,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числе,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методы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лечения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источники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финансового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обеспечения,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можете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ознакомиться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приложении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Программе.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AutoNum type="arabicPeriod" startAt="4"/>
              <a:tabLst>
                <a:tab pos="37020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Скорая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государст-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венными 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муниципальными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организациями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несчастных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случаях, травмах,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отравлениях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других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срочного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вмешательства.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осуществляется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</a:t>
            </a:r>
            <a:r>
              <a:rPr sz="1100" spc="-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эвакуация.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избавления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боли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облегчения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других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тяжелых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проявлений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целях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улучшения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качества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неизлечимо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больных пациентов гражданам предоставляется паллиативная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амбулаторных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Вышеуказанные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виды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включают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проведение: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120"/>
              </a:lnSpc>
              <a:buChar char="-"/>
              <a:tabLst>
                <a:tab pos="308610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реабилитации;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экстракорпорального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оплодотворения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(ЭКО);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различных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диализа;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химиотерапии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злокачественных</a:t>
            </a:r>
            <a:r>
              <a:rPr sz="1100" spc="-20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профилактических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мероприятий,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включая: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308610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профилактические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осмотры,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работающих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неработающих граждан, обучающихся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образова-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организациях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очной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связи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занятиями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физи-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ческой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культурой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спортом;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диспансеризацию,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пребывающих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учреждениях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детей-сирот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находящихся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трудной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жизненной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детей-сирот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оставшихся без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попечения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родителей,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усыновленных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(удочеренных),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принятых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под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опеку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(попечительство)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приемную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патронатную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семью.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Граждане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проходят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диспансеризацию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которой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они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получают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медико-санитарную  помощь.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Большинство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диспансеризации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проводятся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года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маммографии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женщин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возрасте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51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69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лет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исследования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кала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скрытую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кровь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411536"/>
            <a:ext cx="4464685" cy="692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26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49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73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лет,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которые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проводятся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года;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диспансерное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наблюдение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граждан,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страдающих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социально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значимыми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заболеваниями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заболеваниями, представляющими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опасность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окружающих,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лиц,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страдающих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хроническими  заболеваниями,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функциональными расстройствами,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иными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состоя-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ниями.</a:t>
            </a:r>
            <a:endParaRPr sz="1100" dirty="0">
              <a:latin typeface="Tahoma"/>
              <a:cs typeface="Tahoma"/>
            </a:endParaRPr>
          </a:p>
          <a:p>
            <a:pPr marL="192405" algn="just">
              <a:lnSpc>
                <a:spcPts val="112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Кроме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гарантируется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проведение: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пренатальной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(дородовой)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диагностики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развития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ребенка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беременных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женщин;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неонатального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скрининга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5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наследственных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врожденных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новорожденных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аудиологического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скрининга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новорожденных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первого года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жизни.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Граждане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обеспечиваются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лекарственными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препаратами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Программой.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079500" marR="29845">
              <a:lnSpc>
                <a:spcPct val="107200"/>
              </a:lnSpc>
              <a:spcBef>
                <a:spcPts val="825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2.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Каковы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предельные </a:t>
            </a:r>
            <a:r>
              <a:rPr sz="1400" b="1" spc="-105" dirty="0">
                <a:solidFill>
                  <a:srgbClr val="B62025"/>
                </a:solidFill>
                <a:latin typeface="Century Gothic"/>
                <a:cs typeface="Century Gothic"/>
              </a:rPr>
              <a:t>сроки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ожидания  </a:t>
            </a: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Вами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медицинской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помощи</a:t>
            </a:r>
            <a:endParaRPr sz="1400" dirty="0">
              <a:latin typeface="Century Gothic"/>
              <a:cs typeface="Century Gothic"/>
            </a:endParaRPr>
          </a:p>
          <a:p>
            <a:pPr marL="1079500" marR="29845" indent="179705">
              <a:lnSpc>
                <a:spcPts val="1200"/>
              </a:lnSpc>
              <a:spcBef>
                <a:spcPts val="1160"/>
              </a:spcBef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оказывается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трех формах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плановая,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неотложная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экстренная.</a:t>
            </a:r>
            <a:endParaRPr sz="1100" dirty="0">
              <a:latin typeface="Tahoma"/>
              <a:cs typeface="Tahoma"/>
            </a:endParaRPr>
          </a:p>
          <a:p>
            <a:pPr marL="12700" marR="794385" indent="179705" algn="just">
              <a:lnSpc>
                <a:spcPts val="1200"/>
              </a:lnSpc>
              <a:spcBef>
                <a:spcPts val="570"/>
              </a:spcBef>
            </a:pPr>
            <a:r>
              <a:rPr sz="1100" b="1" spc="-85" dirty="0">
                <a:solidFill>
                  <a:srgbClr val="1A3D6E"/>
                </a:solidFill>
                <a:latin typeface="Century Gothic"/>
                <a:cs typeface="Century Gothic"/>
              </a:rPr>
              <a:t>Экстренная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внезапных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острых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обострении хронических  заболеваний, представляющих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угрозу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пациента.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этом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организацией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работником гражданину безотлагательно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бесплатно.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Отказ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допускается.</a:t>
            </a:r>
            <a:endParaRPr sz="1100" dirty="0">
              <a:latin typeface="Tahoma"/>
              <a:cs typeface="Tahoma"/>
            </a:endParaRPr>
          </a:p>
          <a:p>
            <a:pPr marL="12700" marR="795020" indent="179705" algn="just">
              <a:lnSpc>
                <a:spcPts val="1200"/>
              </a:lnSpc>
              <a:spcBef>
                <a:spcPts val="565"/>
              </a:spcBef>
            </a:pPr>
            <a:r>
              <a:rPr sz="1100" b="1" spc="-60" dirty="0">
                <a:solidFill>
                  <a:srgbClr val="1A3D6E"/>
                </a:solidFill>
                <a:latin typeface="Century Gothic"/>
                <a:cs typeface="Century Gothic"/>
              </a:rPr>
              <a:t>Неотложная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внезапных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острых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обострении хронических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без явных признаков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угрозы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пациента.</a:t>
            </a:r>
            <a:endParaRPr sz="1100" dirty="0">
              <a:latin typeface="Tahoma"/>
              <a:cs typeface="Tahoma"/>
            </a:endParaRPr>
          </a:p>
          <a:p>
            <a:pPr marL="12700" marR="795020" indent="179705" algn="just">
              <a:lnSpc>
                <a:spcPts val="1200"/>
              </a:lnSpc>
              <a:spcBef>
                <a:spcPts val="570"/>
              </a:spcBef>
            </a:pPr>
            <a:r>
              <a:rPr sz="1100" b="1" spc="-45" dirty="0">
                <a:solidFill>
                  <a:srgbClr val="1A3D6E"/>
                </a:solidFill>
                <a:latin typeface="Century Gothic"/>
                <a:cs typeface="Century Gothic"/>
              </a:rPr>
              <a:t>Плановая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проведении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заболеваниях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сопровождающихся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угрозой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endParaRPr sz="1100" dirty="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63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45833" y="632701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58978" y="0"/>
                </a:moveTo>
                <a:lnTo>
                  <a:pt x="0" y="0"/>
                </a:lnTo>
                <a:lnTo>
                  <a:pt x="0" y="77825"/>
                </a:lnTo>
                <a:lnTo>
                  <a:pt x="66865" y="77825"/>
                </a:lnTo>
                <a:lnTo>
                  <a:pt x="66865" y="7873"/>
                </a:lnTo>
                <a:lnTo>
                  <a:pt x="58978" y="0"/>
                </a:lnTo>
                <a:close/>
              </a:path>
            </a:pathLst>
          </a:custGeom>
          <a:solidFill>
            <a:srgbClr val="D7D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6456" y="6422712"/>
            <a:ext cx="129539" cy="370840"/>
          </a:xfrm>
          <a:custGeom>
            <a:avLst/>
            <a:gdLst/>
            <a:ahLst/>
            <a:cxnLst/>
            <a:rect l="l" t="t" r="r" b="b"/>
            <a:pathLst>
              <a:path w="129539" h="370840">
                <a:moveTo>
                  <a:pt x="0" y="370840"/>
                </a:moveTo>
                <a:lnTo>
                  <a:pt x="129387" y="370840"/>
                </a:lnTo>
                <a:lnTo>
                  <a:pt x="129387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45841" y="6415312"/>
            <a:ext cx="128905" cy="378460"/>
          </a:xfrm>
          <a:custGeom>
            <a:avLst/>
            <a:gdLst/>
            <a:ahLst/>
            <a:cxnLst/>
            <a:rect l="l" t="t" r="r" b="b"/>
            <a:pathLst>
              <a:path w="128904" h="378459">
                <a:moveTo>
                  <a:pt x="128765" y="0"/>
                </a:moveTo>
                <a:lnTo>
                  <a:pt x="0" y="0"/>
                </a:lnTo>
                <a:lnTo>
                  <a:pt x="0" y="378421"/>
                </a:lnTo>
                <a:lnTo>
                  <a:pt x="128765" y="378421"/>
                </a:lnTo>
                <a:lnTo>
                  <a:pt x="128765" y="0"/>
                </a:lnTo>
                <a:close/>
              </a:path>
            </a:pathLst>
          </a:custGeom>
          <a:solidFill>
            <a:srgbClr val="D7D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0192" y="6340801"/>
            <a:ext cx="271574" cy="74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9270" y="6340801"/>
            <a:ext cx="133437" cy="74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47450" y="6466306"/>
            <a:ext cx="197078" cy="224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4806" y="6717830"/>
            <a:ext cx="141350" cy="756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02264" y="6800722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37" y="0"/>
                </a:lnTo>
              </a:path>
            </a:pathLst>
          </a:custGeom>
          <a:ln w="4775">
            <a:solidFill>
              <a:srgbClr val="432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04689" y="679580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686" y="0"/>
                </a:lnTo>
              </a:path>
            </a:pathLst>
          </a:custGeom>
          <a:ln w="5054">
            <a:solidFill>
              <a:srgbClr val="B9DC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9995" y="6371394"/>
            <a:ext cx="342134" cy="431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47937" y="5552506"/>
            <a:ext cx="202603" cy="909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46055" y="5552504"/>
            <a:ext cx="175031" cy="90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5108" y="569699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421" y="0"/>
                </a:lnTo>
              </a:path>
            </a:pathLst>
          </a:custGeom>
          <a:ln w="27444">
            <a:solidFill>
              <a:srgbClr val="EA53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55122" y="572616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0" y="26860"/>
                </a:moveTo>
                <a:lnTo>
                  <a:pt x="26860" y="26860"/>
                </a:lnTo>
                <a:lnTo>
                  <a:pt x="26860" y="0"/>
                </a:lnTo>
                <a:lnTo>
                  <a:pt x="0" y="0"/>
                </a:lnTo>
                <a:lnTo>
                  <a:pt x="0" y="26860"/>
                </a:lnTo>
                <a:close/>
              </a:path>
            </a:pathLst>
          </a:custGeom>
          <a:solidFill>
            <a:srgbClr val="F5B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56670" y="572616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0" y="26860"/>
                </a:moveTo>
                <a:lnTo>
                  <a:pt x="26860" y="26860"/>
                </a:lnTo>
                <a:lnTo>
                  <a:pt x="26860" y="0"/>
                </a:lnTo>
                <a:lnTo>
                  <a:pt x="0" y="0"/>
                </a:lnTo>
                <a:lnTo>
                  <a:pt x="0" y="26860"/>
                </a:lnTo>
                <a:close/>
              </a:path>
            </a:pathLst>
          </a:custGeom>
          <a:solidFill>
            <a:srgbClr val="F5B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9325" y="5476226"/>
            <a:ext cx="43180" cy="41910"/>
          </a:xfrm>
          <a:custGeom>
            <a:avLst/>
            <a:gdLst/>
            <a:ahLst/>
            <a:cxnLst/>
            <a:rect l="l" t="t" r="r" b="b"/>
            <a:pathLst>
              <a:path w="43179" h="41910">
                <a:moveTo>
                  <a:pt x="22999" y="0"/>
                </a:moveTo>
                <a:lnTo>
                  <a:pt x="19977" y="0"/>
                </a:lnTo>
                <a:lnTo>
                  <a:pt x="12199" y="1571"/>
                </a:lnTo>
                <a:lnTo>
                  <a:pt x="5849" y="5856"/>
                </a:lnTo>
                <a:lnTo>
                  <a:pt x="1569" y="12210"/>
                </a:lnTo>
                <a:lnTo>
                  <a:pt x="0" y="19989"/>
                </a:lnTo>
                <a:lnTo>
                  <a:pt x="0" y="41643"/>
                </a:lnTo>
                <a:lnTo>
                  <a:pt x="42976" y="41643"/>
                </a:lnTo>
                <a:lnTo>
                  <a:pt x="42976" y="19989"/>
                </a:lnTo>
                <a:lnTo>
                  <a:pt x="41407" y="12210"/>
                </a:lnTo>
                <a:lnTo>
                  <a:pt x="37126" y="5856"/>
                </a:lnTo>
                <a:lnTo>
                  <a:pt x="30777" y="1571"/>
                </a:lnTo>
                <a:lnTo>
                  <a:pt x="22999" y="0"/>
                </a:lnTo>
                <a:close/>
              </a:path>
            </a:pathLst>
          </a:custGeom>
          <a:solidFill>
            <a:srgbClr val="EA5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37240" y="5513476"/>
            <a:ext cx="67310" cy="12700"/>
          </a:xfrm>
          <a:custGeom>
            <a:avLst/>
            <a:gdLst/>
            <a:ahLst/>
            <a:cxnLst/>
            <a:rect l="l" t="t" r="r" b="b"/>
            <a:pathLst>
              <a:path w="67310" h="12700">
                <a:moveTo>
                  <a:pt x="0" y="12166"/>
                </a:moveTo>
                <a:lnTo>
                  <a:pt x="67157" y="12166"/>
                </a:lnTo>
                <a:lnTo>
                  <a:pt x="67157" y="0"/>
                </a:lnTo>
                <a:lnTo>
                  <a:pt x="0" y="0"/>
                </a:lnTo>
                <a:lnTo>
                  <a:pt x="0" y="12166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70648" y="5550969"/>
            <a:ext cx="94018" cy="940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9000" y="5779220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>
                <a:moveTo>
                  <a:pt x="0" y="0"/>
                </a:moveTo>
                <a:lnTo>
                  <a:pt x="660603" y="0"/>
                </a:lnTo>
              </a:path>
            </a:pathLst>
          </a:custGeom>
          <a:ln w="32232">
            <a:solidFill>
              <a:srgbClr val="4943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30759" y="5723272"/>
            <a:ext cx="127609" cy="1275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78634" y="5723272"/>
            <a:ext cx="127609" cy="1275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0755" y="4469423"/>
            <a:ext cx="273050" cy="71120"/>
          </a:xfrm>
          <a:custGeom>
            <a:avLst/>
            <a:gdLst/>
            <a:ahLst/>
            <a:cxnLst/>
            <a:rect l="l" t="t" r="r" b="b"/>
            <a:pathLst>
              <a:path w="273050" h="71120">
                <a:moveTo>
                  <a:pt x="265175" y="41097"/>
                </a:moveTo>
                <a:lnTo>
                  <a:pt x="225424" y="51320"/>
                </a:lnTo>
                <a:lnTo>
                  <a:pt x="4292" y="51320"/>
                </a:lnTo>
                <a:lnTo>
                  <a:pt x="0" y="55613"/>
                </a:lnTo>
                <a:lnTo>
                  <a:pt x="0" y="66217"/>
                </a:lnTo>
                <a:lnTo>
                  <a:pt x="4292" y="70523"/>
                </a:lnTo>
                <a:lnTo>
                  <a:pt x="227837" y="70523"/>
                </a:lnTo>
                <a:lnTo>
                  <a:pt x="269938" y="59689"/>
                </a:lnTo>
                <a:lnTo>
                  <a:pt x="273049" y="54470"/>
                </a:lnTo>
                <a:lnTo>
                  <a:pt x="270382" y="44195"/>
                </a:lnTo>
                <a:lnTo>
                  <a:pt x="265175" y="41097"/>
                </a:lnTo>
                <a:close/>
              </a:path>
              <a:path w="273050" h="71120">
                <a:moveTo>
                  <a:pt x="68211" y="0"/>
                </a:moveTo>
                <a:lnTo>
                  <a:pt x="63093" y="3276"/>
                </a:lnTo>
                <a:lnTo>
                  <a:pt x="52514" y="51320"/>
                </a:lnTo>
                <a:lnTo>
                  <a:pt x="72174" y="51320"/>
                </a:lnTo>
                <a:lnTo>
                  <a:pt x="81851" y="7404"/>
                </a:lnTo>
                <a:lnTo>
                  <a:pt x="78574" y="2285"/>
                </a:lnTo>
                <a:lnTo>
                  <a:pt x="68211" y="0"/>
                </a:lnTo>
                <a:close/>
              </a:path>
              <a:path w="273050" h="71120">
                <a:moveTo>
                  <a:pt x="184111" y="0"/>
                </a:moveTo>
                <a:lnTo>
                  <a:pt x="173761" y="2285"/>
                </a:lnTo>
                <a:lnTo>
                  <a:pt x="170497" y="7404"/>
                </a:lnTo>
                <a:lnTo>
                  <a:pt x="180162" y="51320"/>
                </a:lnTo>
                <a:lnTo>
                  <a:pt x="199821" y="51320"/>
                </a:lnTo>
                <a:lnTo>
                  <a:pt x="189242" y="3276"/>
                </a:lnTo>
                <a:lnTo>
                  <a:pt x="184111" y="0"/>
                </a:lnTo>
                <a:close/>
              </a:path>
            </a:pathLst>
          </a:custGeom>
          <a:solidFill>
            <a:srgbClr val="494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3271" y="4208412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233" y="0"/>
                </a:lnTo>
              </a:path>
            </a:pathLst>
          </a:custGeom>
          <a:ln w="19202">
            <a:solidFill>
              <a:srgbClr val="4943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52883" y="4187610"/>
            <a:ext cx="32384" cy="51435"/>
          </a:xfrm>
          <a:custGeom>
            <a:avLst/>
            <a:gdLst/>
            <a:ahLst/>
            <a:cxnLst/>
            <a:rect l="l" t="t" r="r" b="b"/>
            <a:pathLst>
              <a:path w="32385" h="51435">
                <a:moveTo>
                  <a:pt x="24841" y="0"/>
                </a:moveTo>
                <a:lnTo>
                  <a:pt x="7162" y="0"/>
                </a:lnTo>
                <a:lnTo>
                  <a:pt x="0" y="7162"/>
                </a:lnTo>
                <a:lnTo>
                  <a:pt x="0" y="51206"/>
                </a:lnTo>
                <a:lnTo>
                  <a:pt x="32003" y="51206"/>
                </a:lnTo>
                <a:lnTo>
                  <a:pt x="32003" y="7162"/>
                </a:lnTo>
                <a:lnTo>
                  <a:pt x="24841" y="0"/>
                </a:lnTo>
                <a:close/>
              </a:path>
            </a:pathLst>
          </a:custGeom>
          <a:solidFill>
            <a:srgbClr val="B3B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6884" y="4228871"/>
            <a:ext cx="64135" cy="12065"/>
          </a:xfrm>
          <a:custGeom>
            <a:avLst/>
            <a:gdLst/>
            <a:ahLst/>
            <a:cxnLst/>
            <a:rect l="l" t="t" r="r" b="b"/>
            <a:pathLst>
              <a:path w="64135" h="12064">
                <a:moveTo>
                  <a:pt x="0" y="11582"/>
                </a:moveTo>
                <a:lnTo>
                  <a:pt x="64008" y="11582"/>
                </a:lnTo>
                <a:lnTo>
                  <a:pt x="64008" y="0"/>
                </a:lnTo>
                <a:lnTo>
                  <a:pt x="0" y="0"/>
                </a:lnTo>
                <a:lnTo>
                  <a:pt x="0" y="11582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28663" y="4426305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669" y="0"/>
                </a:lnTo>
              </a:path>
            </a:pathLst>
          </a:custGeom>
          <a:ln w="32296">
            <a:solidFill>
              <a:srgbClr val="EA53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50871" y="4270437"/>
            <a:ext cx="112013" cy="11201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4572" y="4263925"/>
            <a:ext cx="172248" cy="1282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0593" y="3144255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5">
                <a:moveTo>
                  <a:pt x="452869" y="0"/>
                </a:moveTo>
                <a:lnTo>
                  <a:pt x="403526" y="2657"/>
                </a:lnTo>
                <a:lnTo>
                  <a:pt x="355721" y="10445"/>
                </a:lnTo>
                <a:lnTo>
                  <a:pt x="309732" y="23087"/>
                </a:lnTo>
                <a:lnTo>
                  <a:pt x="265833" y="40307"/>
                </a:lnTo>
                <a:lnTo>
                  <a:pt x="224302" y="61829"/>
                </a:lnTo>
                <a:lnTo>
                  <a:pt x="185415" y="87377"/>
                </a:lnTo>
                <a:lnTo>
                  <a:pt x="149448" y="116673"/>
                </a:lnTo>
                <a:lnTo>
                  <a:pt x="116678" y="149443"/>
                </a:lnTo>
                <a:lnTo>
                  <a:pt x="87380" y="185410"/>
                </a:lnTo>
                <a:lnTo>
                  <a:pt x="61832" y="224297"/>
                </a:lnTo>
                <a:lnTo>
                  <a:pt x="40309" y="265828"/>
                </a:lnTo>
                <a:lnTo>
                  <a:pt x="23088" y="309727"/>
                </a:lnTo>
                <a:lnTo>
                  <a:pt x="10445" y="355717"/>
                </a:lnTo>
                <a:lnTo>
                  <a:pt x="2657" y="403524"/>
                </a:lnTo>
                <a:lnTo>
                  <a:pt x="0" y="452869"/>
                </a:lnTo>
                <a:lnTo>
                  <a:pt x="2657" y="502214"/>
                </a:lnTo>
                <a:lnTo>
                  <a:pt x="10445" y="550021"/>
                </a:lnTo>
                <a:lnTo>
                  <a:pt x="23088" y="596012"/>
                </a:lnTo>
                <a:lnTo>
                  <a:pt x="40309" y="639912"/>
                </a:lnTo>
                <a:lnTo>
                  <a:pt x="61832" y="681444"/>
                </a:lnTo>
                <a:lnTo>
                  <a:pt x="87380" y="720332"/>
                </a:lnTo>
                <a:lnTo>
                  <a:pt x="116678" y="756300"/>
                </a:lnTo>
                <a:lnTo>
                  <a:pt x="149448" y="789071"/>
                </a:lnTo>
                <a:lnTo>
                  <a:pt x="185415" y="818369"/>
                </a:lnTo>
                <a:lnTo>
                  <a:pt x="224302" y="843918"/>
                </a:lnTo>
                <a:lnTo>
                  <a:pt x="265833" y="865441"/>
                </a:lnTo>
                <a:lnTo>
                  <a:pt x="309732" y="882662"/>
                </a:lnTo>
                <a:lnTo>
                  <a:pt x="355721" y="895305"/>
                </a:lnTo>
                <a:lnTo>
                  <a:pt x="403526" y="903093"/>
                </a:lnTo>
                <a:lnTo>
                  <a:pt x="452869" y="905751"/>
                </a:lnTo>
                <a:lnTo>
                  <a:pt x="502216" y="903093"/>
                </a:lnTo>
                <a:lnTo>
                  <a:pt x="550025" y="895305"/>
                </a:lnTo>
                <a:lnTo>
                  <a:pt x="596017" y="882662"/>
                </a:lnTo>
                <a:lnTo>
                  <a:pt x="639918" y="865441"/>
                </a:lnTo>
                <a:lnTo>
                  <a:pt x="681450" y="843918"/>
                </a:lnTo>
                <a:lnTo>
                  <a:pt x="720338" y="818369"/>
                </a:lnTo>
                <a:lnTo>
                  <a:pt x="756305" y="789071"/>
                </a:lnTo>
                <a:lnTo>
                  <a:pt x="789076" y="756300"/>
                </a:lnTo>
                <a:lnTo>
                  <a:pt x="818373" y="720332"/>
                </a:lnTo>
                <a:lnTo>
                  <a:pt x="843921" y="681444"/>
                </a:lnTo>
                <a:lnTo>
                  <a:pt x="865443" y="639912"/>
                </a:lnTo>
                <a:lnTo>
                  <a:pt x="882663" y="596012"/>
                </a:lnTo>
                <a:lnTo>
                  <a:pt x="895305" y="550021"/>
                </a:lnTo>
                <a:lnTo>
                  <a:pt x="903093" y="502214"/>
                </a:lnTo>
                <a:lnTo>
                  <a:pt x="905751" y="452869"/>
                </a:lnTo>
                <a:lnTo>
                  <a:pt x="903093" y="403524"/>
                </a:lnTo>
                <a:lnTo>
                  <a:pt x="895305" y="355717"/>
                </a:lnTo>
                <a:lnTo>
                  <a:pt x="882663" y="309727"/>
                </a:lnTo>
                <a:lnTo>
                  <a:pt x="865443" y="265828"/>
                </a:lnTo>
                <a:lnTo>
                  <a:pt x="843921" y="224297"/>
                </a:lnTo>
                <a:lnTo>
                  <a:pt x="818373" y="185410"/>
                </a:lnTo>
                <a:lnTo>
                  <a:pt x="789076" y="149443"/>
                </a:lnTo>
                <a:lnTo>
                  <a:pt x="756305" y="116673"/>
                </a:lnTo>
                <a:lnTo>
                  <a:pt x="720338" y="87377"/>
                </a:lnTo>
                <a:lnTo>
                  <a:pt x="681450" y="61829"/>
                </a:lnTo>
                <a:lnTo>
                  <a:pt x="639918" y="40307"/>
                </a:lnTo>
                <a:lnTo>
                  <a:pt x="596017" y="23087"/>
                </a:lnTo>
                <a:lnTo>
                  <a:pt x="550025" y="10445"/>
                </a:lnTo>
                <a:lnTo>
                  <a:pt x="502216" y="2657"/>
                </a:lnTo>
                <a:lnTo>
                  <a:pt x="452869" y="0"/>
                </a:lnTo>
                <a:close/>
              </a:path>
            </a:pathLst>
          </a:custGeom>
          <a:solidFill>
            <a:srgbClr val="BC3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194" y="3130843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5">
                <a:moveTo>
                  <a:pt x="452869" y="0"/>
                </a:moveTo>
                <a:lnTo>
                  <a:pt x="403526" y="2657"/>
                </a:lnTo>
                <a:lnTo>
                  <a:pt x="355721" y="10445"/>
                </a:lnTo>
                <a:lnTo>
                  <a:pt x="309732" y="23088"/>
                </a:lnTo>
                <a:lnTo>
                  <a:pt x="265833" y="40310"/>
                </a:lnTo>
                <a:lnTo>
                  <a:pt x="224302" y="61833"/>
                </a:lnTo>
                <a:lnTo>
                  <a:pt x="185415" y="87382"/>
                </a:lnTo>
                <a:lnTo>
                  <a:pt x="149448" y="116680"/>
                </a:lnTo>
                <a:lnTo>
                  <a:pt x="116678" y="149452"/>
                </a:lnTo>
                <a:lnTo>
                  <a:pt x="87380" y="185421"/>
                </a:lnTo>
                <a:lnTo>
                  <a:pt x="61832" y="224310"/>
                </a:lnTo>
                <a:lnTo>
                  <a:pt x="40309" y="265843"/>
                </a:lnTo>
                <a:lnTo>
                  <a:pt x="23088" y="309745"/>
                </a:lnTo>
                <a:lnTo>
                  <a:pt x="10445" y="355738"/>
                </a:lnTo>
                <a:lnTo>
                  <a:pt x="2657" y="403546"/>
                </a:lnTo>
                <a:lnTo>
                  <a:pt x="0" y="452894"/>
                </a:lnTo>
                <a:lnTo>
                  <a:pt x="2657" y="502237"/>
                </a:lnTo>
                <a:lnTo>
                  <a:pt x="10445" y="550041"/>
                </a:lnTo>
                <a:lnTo>
                  <a:pt x="23088" y="596030"/>
                </a:lnTo>
                <a:lnTo>
                  <a:pt x="40309" y="639928"/>
                </a:lnTo>
                <a:lnTo>
                  <a:pt x="61832" y="681458"/>
                </a:lnTo>
                <a:lnTo>
                  <a:pt x="87380" y="720343"/>
                </a:lnTo>
                <a:lnTo>
                  <a:pt x="116678" y="756309"/>
                </a:lnTo>
                <a:lnTo>
                  <a:pt x="149448" y="789078"/>
                </a:lnTo>
                <a:lnTo>
                  <a:pt x="185415" y="818374"/>
                </a:lnTo>
                <a:lnTo>
                  <a:pt x="224302" y="843922"/>
                </a:lnTo>
                <a:lnTo>
                  <a:pt x="265833" y="865443"/>
                </a:lnTo>
                <a:lnTo>
                  <a:pt x="309732" y="882663"/>
                </a:lnTo>
                <a:lnTo>
                  <a:pt x="355721" y="895306"/>
                </a:lnTo>
                <a:lnTo>
                  <a:pt x="403526" y="903093"/>
                </a:lnTo>
                <a:lnTo>
                  <a:pt x="452869" y="905751"/>
                </a:lnTo>
                <a:lnTo>
                  <a:pt x="502214" y="903093"/>
                </a:lnTo>
                <a:lnTo>
                  <a:pt x="550021" y="895306"/>
                </a:lnTo>
                <a:lnTo>
                  <a:pt x="596012" y="882663"/>
                </a:lnTo>
                <a:lnTo>
                  <a:pt x="639912" y="865443"/>
                </a:lnTo>
                <a:lnTo>
                  <a:pt x="681444" y="843922"/>
                </a:lnTo>
                <a:lnTo>
                  <a:pt x="720332" y="818374"/>
                </a:lnTo>
                <a:lnTo>
                  <a:pt x="756300" y="789078"/>
                </a:lnTo>
                <a:lnTo>
                  <a:pt x="789071" y="756309"/>
                </a:lnTo>
                <a:lnTo>
                  <a:pt x="818369" y="720343"/>
                </a:lnTo>
                <a:lnTo>
                  <a:pt x="843918" y="681458"/>
                </a:lnTo>
                <a:lnTo>
                  <a:pt x="865441" y="639928"/>
                </a:lnTo>
                <a:lnTo>
                  <a:pt x="882662" y="596030"/>
                </a:lnTo>
                <a:lnTo>
                  <a:pt x="895305" y="550041"/>
                </a:lnTo>
                <a:lnTo>
                  <a:pt x="903093" y="502237"/>
                </a:lnTo>
                <a:lnTo>
                  <a:pt x="905751" y="452894"/>
                </a:lnTo>
                <a:lnTo>
                  <a:pt x="903093" y="403546"/>
                </a:lnTo>
                <a:lnTo>
                  <a:pt x="895305" y="355738"/>
                </a:lnTo>
                <a:lnTo>
                  <a:pt x="882662" y="309745"/>
                </a:lnTo>
                <a:lnTo>
                  <a:pt x="865441" y="265843"/>
                </a:lnTo>
                <a:lnTo>
                  <a:pt x="843918" y="224310"/>
                </a:lnTo>
                <a:lnTo>
                  <a:pt x="818369" y="185421"/>
                </a:lnTo>
                <a:lnTo>
                  <a:pt x="789071" y="149452"/>
                </a:lnTo>
                <a:lnTo>
                  <a:pt x="756300" y="116680"/>
                </a:lnTo>
                <a:lnTo>
                  <a:pt x="720332" y="87382"/>
                </a:lnTo>
                <a:lnTo>
                  <a:pt x="681444" y="61833"/>
                </a:lnTo>
                <a:lnTo>
                  <a:pt x="639912" y="40310"/>
                </a:lnTo>
                <a:lnTo>
                  <a:pt x="596012" y="23088"/>
                </a:lnTo>
                <a:lnTo>
                  <a:pt x="550021" y="10445"/>
                </a:lnTo>
                <a:lnTo>
                  <a:pt x="502214" y="2657"/>
                </a:lnTo>
                <a:lnTo>
                  <a:pt x="452869" y="0"/>
                </a:lnTo>
                <a:close/>
              </a:path>
            </a:pathLst>
          </a:custGeom>
          <a:solidFill>
            <a:srgbClr val="EE7A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1508" y="3264350"/>
            <a:ext cx="661670" cy="765175"/>
          </a:xfrm>
          <a:custGeom>
            <a:avLst/>
            <a:gdLst/>
            <a:ahLst/>
            <a:cxnLst/>
            <a:rect l="l" t="t" r="r" b="b"/>
            <a:pathLst>
              <a:path w="661669" h="765175">
                <a:moveTo>
                  <a:pt x="388340" y="0"/>
                </a:moveTo>
                <a:lnTo>
                  <a:pt x="217779" y="136690"/>
                </a:lnTo>
                <a:lnTo>
                  <a:pt x="0" y="634542"/>
                </a:lnTo>
                <a:lnTo>
                  <a:pt x="289788" y="764971"/>
                </a:lnTo>
                <a:lnTo>
                  <a:pt x="337606" y="753584"/>
                </a:lnTo>
                <a:lnTo>
                  <a:pt x="383313" y="737289"/>
                </a:lnTo>
                <a:lnTo>
                  <a:pt x="426611" y="716383"/>
                </a:lnTo>
                <a:lnTo>
                  <a:pt x="467201" y="691165"/>
                </a:lnTo>
                <a:lnTo>
                  <a:pt x="504785" y="661934"/>
                </a:lnTo>
                <a:lnTo>
                  <a:pt x="539064" y="628987"/>
                </a:lnTo>
                <a:lnTo>
                  <a:pt x="569742" y="592624"/>
                </a:lnTo>
                <a:lnTo>
                  <a:pt x="596518" y="553142"/>
                </a:lnTo>
                <a:lnTo>
                  <a:pt x="619094" y="510839"/>
                </a:lnTo>
                <a:lnTo>
                  <a:pt x="637174" y="466014"/>
                </a:lnTo>
                <a:lnTo>
                  <a:pt x="650456" y="418966"/>
                </a:lnTo>
                <a:lnTo>
                  <a:pt x="658645" y="369993"/>
                </a:lnTo>
                <a:lnTo>
                  <a:pt x="661441" y="319392"/>
                </a:lnTo>
                <a:lnTo>
                  <a:pt x="658687" y="269186"/>
                </a:lnTo>
                <a:lnTo>
                  <a:pt x="650621" y="220582"/>
                </a:lnTo>
                <a:lnTo>
                  <a:pt x="637537" y="173868"/>
                </a:lnTo>
                <a:lnTo>
                  <a:pt x="619726" y="129335"/>
                </a:lnTo>
                <a:lnTo>
                  <a:pt x="597484" y="87274"/>
                </a:lnTo>
                <a:lnTo>
                  <a:pt x="388340" y="0"/>
                </a:lnTo>
                <a:close/>
              </a:path>
            </a:pathLst>
          </a:custGeom>
          <a:solidFill>
            <a:srgbClr val="BC3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3402" y="3260654"/>
            <a:ext cx="446405" cy="643255"/>
          </a:xfrm>
          <a:custGeom>
            <a:avLst/>
            <a:gdLst/>
            <a:ahLst/>
            <a:cxnLst/>
            <a:rect l="l" t="t" r="r" b="b"/>
            <a:pathLst>
              <a:path w="446405" h="643254">
                <a:moveTo>
                  <a:pt x="397954" y="0"/>
                </a:moveTo>
                <a:lnTo>
                  <a:pt x="48247" y="0"/>
                </a:lnTo>
                <a:lnTo>
                  <a:pt x="29475" y="3789"/>
                </a:lnTo>
                <a:lnTo>
                  <a:pt x="14143" y="14123"/>
                </a:lnTo>
                <a:lnTo>
                  <a:pt x="3804" y="29451"/>
                </a:lnTo>
                <a:lnTo>
                  <a:pt x="12" y="48221"/>
                </a:lnTo>
                <a:lnTo>
                  <a:pt x="0" y="594880"/>
                </a:lnTo>
                <a:lnTo>
                  <a:pt x="3793" y="613660"/>
                </a:lnTo>
                <a:lnTo>
                  <a:pt x="14136" y="628996"/>
                </a:lnTo>
                <a:lnTo>
                  <a:pt x="29473" y="639336"/>
                </a:lnTo>
                <a:lnTo>
                  <a:pt x="48247" y="643127"/>
                </a:lnTo>
                <a:lnTo>
                  <a:pt x="397954" y="643127"/>
                </a:lnTo>
                <a:lnTo>
                  <a:pt x="416731" y="639336"/>
                </a:lnTo>
                <a:lnTo>
                  <a:pt x="432063" y="628996"/>
                </a:lnTo>
                <a:lnTo>
                  <a:pt x="442399" y="613660"/>
                </a:lnTo>
                <a:lnTo>
                  <a:pt x="446189" y="594880"/>
                </a:lnTo>
                <a:lnTo>
                  <a:pt x="446189" y="48221"/>
                </a:lnTo>
                <a:lnTo>
                  <a:pt x="442399" y="29451"/>
                </a:lnTo>
                <a:lnTo>
                  <a:pt x="432063" y="14123"/>
                </a:lnTo>
                <a:lnTo>
                  <a:pt x="416731" y="3789"/>
                </a:lnTo>
                <a:lnTo>
                  <a:pt x="397954" y="0"/>
                </a:lnTo>
                <a:close/>
              </a:path>
            </a:pathLst>
          </a:custGeom>
          <a:solidFill>
            <a:srgbClr val="764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0316" y="3292970"/>
            <a:ext cx="392430" cy="570865"/>
          </a:xfrm>
          <a:custGeom>
            <a:avLst/>
            <a:gdLst/>
            <a:ahLst/>
            <a:cxnLst/>
            <a:rect l="l" t="t" r="r" b="b"/>
            <a:pathLst>
              <a:path w="392430" h="570864">
                <a:moveTo>
                  <a:pt x="392366" y="570445"/>
                </a:moveTo>
                <a:lnTo>
                  <a:pt x="0" y="570445"/>
                </a:lnTo>
                <a:lnTo>
                  <a:pt x="0" y="0"/>
                </a:lnTo>
                <a:lnTo>
                  <a:pt x="392366" y="0"/>
                </a:lnTo>
                <a:lnTo>
                  <a:pt x="392366" y="570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8238" y="3210302"/>
            <a:ext cx="176531" cy="1149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1235" y="342838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322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1235" y="342711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59">
                <a:moveTo>
                  <a:pt x="0" y="0"/>
                </a:moveTo>
                <a:lnTo>
                  <a:pt x="187350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1235" y="3350284"/>
            <a:ext cx="3175" cy="76200"/>
          </a:xfrm>
          <a:custGeom>
            <a:avLst/>
            <a:gdLst/>
            <a:ahLst/>
            <a:cxnLst/>
            <a:rect l="l" t="t" r="r" b="b"/>
            <a:pathLst>
              <a:path w="3175" h="76200">
                <a:moveTo>
                  <a:pt x="0" y="76200"/>
                </a:moveTo>
                <a:lnTo>
                  <a:pt x="2971" y="76200"/>
                </a:lnTo>
                <a:lnTo>
                  <a:pt x="29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1235" y="334901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322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8585" y="342648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1270"/>
                </a:moveTo>
                <a:lnTo>
                  <a:pt x="1485" y="1270"/>
                </a:lnTo>
                <a:lnTo>
                  <a:pt x="1485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8585" y="3350284"/>
            <a:ext cx="3175" cy="76200"/>
          </a:xfrm>
          <a:custGeom>
            <a:avLst/>
            <a:gdLst/>
            <a:ahLst/>
            <a:cxnLst/>
            <a:rect l="l" t="t" r="r" b="b"/>
            <a:pathLst>
              <a:path w="3175" h="76200">
                <a:moveTo>
                  <a:pt x="0" y="76200"/>
                </a:moveTo>
                <a:lnTo>
                  <a:pt x="2971" y="76200"/>
                </a:lnTo>
                <a:lnTo>
                  <a:pt x="29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0071" y="342626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485" y="0"/>
                </a:moveTo>
                <a:lnTo>
                  <a:pt x="0" y="0"/>
                </a:lnTo>
                <a:lnTo>
                  <a:pt x="0" y="1485"/>
                </a:lnTo>
                <a:lnTo>
                  <a:pt x="1485" y="1485"/>
                </a:lnTo>
                <a:lnTo>
                  <a:pt x="1485" y="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2456" y="3388233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>
                <a:moveTo>
                  <a:pt x="0" y="0"/>
                </a:moveTo>
                <a:lnTo>
                  <a:pt x="162826" y="0"/>
                </a:lnTo>
              </a:path>
            </a:pathLst>
          </a:custGeom>
          <a:ln w="83007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0117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47"/>
                </a:moveTo>
                <a:lnTo>
                  <a:pt x="0" y="45847"/>
                </a:lnTo>
                <a:lnTo>
                  <a:pt x="0" y="0"/>
                </a:lnTo>
                <a:lnTo>
                  <a:pt x="44259" y="0"/>
                </a:lnTo>
                <a:lnTo>
                  <a:pt x="44259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188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47"/>
                </a:moveTo>
                <a:lnTo>
                  <a:pt x="0" y="45847"/>
                </a:lnTo>
                <a:lnTo>
                  <a:pt x="0" y="0"/>
                </a:lnTo>
                <a:lnTo>
                  <a:pt x="44272" y="0"/>
                </a:lnTo>
                <a:lnTo>
                  <a:pt x="44272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0272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47"/>
                </a:moveTo>
                <a:lnTo>
                  <a:pt x="0" y="45847"/>
                </a:lnTo>
                <a:lnTo>
                  <a:pt x="0" y="0"/>
                </a:lnTo>
                <a:lnTo>
                  <a:pt x="44272" y="0"/>
                </a:lnTo>
                <a:lnTo>
                  <a:pt x="44272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20356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47"/>
                </a:moveTo>
                <a:lnTo>
                  <a:pt x="0" y="45847"/>
                </a:lnTo>
                <a:lnTo>
                  <a:pt x="0" y="0"/>
                </a:lnTo>
                <a:lnTo>
                  <a:pt x="44259" y="0"/>
                </a:lnTo>
                <a:lnTo>
                  <a:pt x="44259" y="45847"/>
                </a:lnTo>
                <a:close/>
              </a:path>
            </a:pathLst>
          </a:custGeom>
          <a:solidFill>
            <a:srgbClr val="E51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0117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59"/>
                </a:moveTo>
                <a:lnTo>
                  <a:pt x="0" y="45859"/>
                </a:lnTo>
                <a:lnTo>
                  <a:pt x="0" y="0"/>
                </a:lnTo>
                <a:lnTo>
                  <a:pt x="44259" y="0"/>
                </a:lnTo>
                <a:lnTo>
                  <a:pt x="44259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0188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59"/>
                </a:moveTo>
                <a:lnTo>
                  <a:pt x="0" y="45859"/>
                </a:lnTo>
                <a:lnTo>
                  <a:pt x="0" y="0"/>
                </a:lnTo>
                <a:lnTo>
                  <a:pt x="44272" y="0"/>
                </a:lnTo>
                <a:lnTo>
                  <a:pt x="44272" y="45859"/>
                </a:lnTo>
                <a:close/>
              </a:path>
            </a:pathLst>
          </a:custGeom>
          <a:solidFill>
            <a:srgbClr val="E51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0272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59"/>
                </a:moveTo>
                <a:lnTo>
                  <a:pt x="0" y="45859"/>
                </a:lnTo>
                <a:lnTo>
                  <a:pt x="0" y="0"/>
                </a:lnTo>
                <a:lnTo>
                  <a:pt x="44272" y="0"/>
                </a:lnTo>
                <a:lnTo>
                  <a:pt x="44272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20356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59"/>
                </a:moveTo>
                <a:lnTo>
                  <a:pt x="0" y="45859"/>
                </a:lnTo>
                <a:lnTo>
                  <a:pt x="0" y="0"/>
                </a:lnTo>
                <a:lnTo>
                  <a:pt x="44259" y="0"/>
                </a:lnTo>
                <a:lnTo>
                  <a:pt x="44259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2718" y="3541979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2564" y="0"/>
                </a:lnTo>
              </a:path>
            </a:pathLst>
          </a:custGeom>
          <a:ln w="2448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2718" y="3663721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2564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731" y="3696131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774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718" y="3727754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5">
                <a:moveTo>
                  <a:pt x="0" y="0"/>
                </a:moveTo>
                <a:lnTo>
                  <a:pt x="227660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05573" y="3776308"/>
            <a:ext cx="87109" cy="871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411536"/>
            <a:ext cx="4457700" cy="56477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0480" marR="5080" algn="just">
              <a:lnSpc>
                <a:spcPts val="1200"/>
              </a:lnSpc>
              <a:spcBef>
                <a:spcPts val="240"/>
              </a:spcBef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отсрочка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определенное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время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повлечет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собой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ухудшение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состояния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угрозу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его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здоровью.</a:t>
            </a:r>
            <a:endParaRPr sz="1100" dirty="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lang="ru-RU" sz="1100" spc="-25" dirty="0" smtClean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dirty="0" err="1" smtClean="0">
                <a:solidFill>
                  <a:srgbClr val="231F20"/>
                </a:solidFill>
                <a:latin typeface="Tahoma"/>
                <a:cs typeface="Tahoma"/>
              </a:rPr>
              <a:t>роки</a:t>
            </a:r>
            <a:r>
              <a:rPr sz="1100" dirty="0" smtClean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ожидания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первичной медико-санитарной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должны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превышать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часов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момента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организацию.</a:t>
            </a:r>
            <a:endParaRPr sz="1100" dirty="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spcBef>
                <a:spcPts val="1200"/>
              </a:spcBef>
            </a:pPr>
            <a:r>
              <a:rPr sz="11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Сроки </a:t>
            </a:r>
            <a:r>
              <a:rPr sz="1100" b="1" spc="-55" dirty="0">
                <a:solidFill>
                  <a:srgbClr val="B72025"/>
                </a:solidFill>
                <a:latin typeface="Century Gothic"/>
                <a:cs typeface="Century Gothic"/>
              </a:rPr>
              <a:t>ожидания </a:t>
            </a:r>
            <a:r>
              <a:rPr sz="1100" b="1" spc="-50" dirty="0">
                <a:solidFill>
                  <a:srgbClr val="B72025"/>
                </a:solidFill>
                <a:latin typeface="Century Gothic"/>
                <a:cs typeface="Century Gothic"/>
              </a:rPr>
              <a:t>оказания </a:t>
            </a:r>
            <a:r>
              <a:rPr sz="1100" b="1" spc="-70" dirty="0">
                <a:solidFill>
                  <a:srgbClr val="B72025"/>
                </a:solidFill>
                <a:latin typeface="Century Gothic"/>
                <a:cs typeface="Century Gothic"/>
              </a:rPr>
              <a:t>медицинской </a:t>
            </a:r>
            <a:r>
              <a:rPr sz="1100" b="1" spc="-90" dirty="0">
                <a:solidFill>
                  <a:srgbClr val="B72025"/>
                </a:solidFill>
                <a:latin typeface="Century Gothic"/>
                <a:cs typeface="Century Gothic"/>
              </a:rPr>
              <a:t>помощи </a:t>
            </a:r>
            <a:r>
              <a:rPr sz="1100" b="1" spc="15" dirty="0">
                <a:solidFill>
                  <a:srgbClr val="B72025"/>
                </a:solidFill>
                <a:latin typeface="Century Gothic"/>
                <a:cs typeface="Century Gothic"/>
              </a:rPr>
              <a:t>в </a:t>
            </a:r>
            <a:r>
              <a:rPr sz="1100" b="1" spc="-50" dirty="0">
                <a:solidFill>
                  <a:srgbClr val="B72025"/>
                </a:solidFill>
                <a:latin typeface="Century Gothic"/>
                <a:cs typeface="Century Gothic"/>
              </a:rPr>
              <a:t>плановой  </a:t>
            </a:r>
            <a:r>
              <a:rPr sz="1100" b="1" spc="-150" dirty="0">
                <a:solidFill>
                  <a:srgbClr val="B72025"/>
                </a:solidFill>
                <a:latin typeface="Century Gothic"/>
                <a:cs typeface="Century Gothic"/>
              </a:rPr>
              <a:t>форме</a:t>
            </a:r>
            <a:r>
              <a:rPr sz="1100" b="1" spc="-60" dirty="0">
                <a:solidFill>
                  <a:srgbClr val="B72025"/>
                </a:solidFill>
                <a:latin typeface="Century Gothic"/>
                <a:cs typeface="Century Gothic"/>
              </a:rPr>
              <a:t> </a:t>
            </a:r>
            <a:r>
              <a:rPr sz="1100" b="1" spc="-5" dirty="0">
                <a:solidFill>
                  <a:srgbClr val="B72025"/>
                </a:solidFill>
                <a:latin typeface="Century Gothic"/>
                <a:cs typeface="Century Gothic"/>
              </a:rPr>
              <a:t>для:</a:t>
            </a:r>
            <a:endParaRPr sz="1100" dirty="0">
              <a:latin typeface="Century Gothic"/>
              <a:cs typeface="Century Gothic"/>
            </a:endParaRPr>
          </a:p>
          <a:p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приема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врачами-терапевтами участковыми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врачами общей практики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(семейными врачами), врачами-педиатрами участковыми – не более 24 часов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момента обращения пациента 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МО;</a:t>
            </a:r>
            <a:endParaRPr lang="ru-RU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оказания ПМСП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в неотложной форме – не более 2 часов с момента обращения пациента 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медицинскую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консультаций врачей-специалистов (за исключением подозрения на онкологическое заболевание) – не более 14 рабочих дней со дня обращения пациента в медицинскую 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консультаций врачей-специалистов в случае подозрения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онкологическое заболевание – не более 3 рабочих дней со дня обращения пациента в медицинскую 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диагностических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инструментальных (рентгенографические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исследования, включая маммографию, функциональная диагностика, ультразвуковые исследования) и лабораторных исследований при оказании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ПМСП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– не более 14 рабочих дней со дня назначения исследований (за исключением исследований при подозрении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онкологическое заболевание); 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компьютерной томографии (включая однофотонную эмиссионную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КТ), МРТ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и ангиографии при оказании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ПМСП  (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за исключением исследований при подозрении на онкологическое заболевание) – не более 14 рабочих дней со дня назначения исследований; 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диагностических инструментальных и лабораторных исследований в случае подозрения на онкологическое заболевание – не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более 7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рабочих дней со дня назначения исследований; </a:t>
            </a:r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320443" y="7126137"/>
            <a:ext cx="1054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dirty="0" smtClean="0">
                <a:solidFill>
                  <a:schemeClr val="bg1"/>
                </a:solidFill>
                <a:latin typeface="Tahoma"/>
                <a:cs typeface="Tahoma"/>
              </a:rPr>
              <a:t>4</a:t>
            </a:r>
            <a:endParaRPr sz="1200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616" y="402542"/>
            <a:ext cx="4464685" cy="6932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6975">
              <a:lnSpc>
                <a:spcPct val="100000"/>
              </a:lnSpc>
              <a:spcBef>
                <a:spcPts val="100"/>
              </a:spcBef>
            </a:pPr>
            <a:r>
              <a:rPr sz="1400" b="1" spc="-10" dirty="0" smtClean="0">
                <a:solidFill>
                  <a:srgbClr val="B62025"/>
                </a:solidFill>
                <a:latin typeface="Century Gothic"/>
                <a:cs typeface="Century Gothic"/>
              </a:rPr>
              <a:t>3</a:t>
            </a: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. </a:t>
            </a:r>
            <a:r>
              <a:rPr sz="1400" b="1" spc="-40" dirty="0">
                <a:solidFill>
                  <a:srgbClr val="B62025"/>
                </a:solidFill>
                <a:latin typeface="Century Gothic"/>
                <a:cs typeface="Century Gothic"/>
              </a:rPr>
              <a:t>За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что </a:t>
            </a:r>
            <a:r>
              <a:rPr sz="1400" b="1" spc="50" dirty="0">
                <a:solidFill>
                  <a:srgbClr val="B62025"/>
                </a:solidFill>
                <a:latin typeface="Century Gothic"/>
                <a:cs typeface="Century Gothic"/>
              </a:rPr>
              <a:t>Вы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не </a:t>
            </a:r>
            <a:r>
              <a:rPr sz="1400" b="1" spc="-55" dirty="0">
                <a:solidFill>
                  <a:srgbClr val="B62025"/>
                </a:solidFill>
                <a:latin typeface="Century Gothic"/>
                <a:cs typeface="Century Gothic"/>
              </a:rPr>
              <a:t>должны</a:t>
            </a:r>
            <a:r>
              <a:rPr sz="1400" b="1" spc="-254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платить</a:t>
            </a:r>
            <a:endParaRPr sz="1400" dirty="0">
              <a:latin typeface="Century Gothic"/>
              <a:cs typeface="Century Gothic"/>
            </a:endParaRPr>
          </a:p>
          <a:p>
            <a:pPr marL="119697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Россий-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ской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 не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подлежат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оплате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счет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личных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граждан: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услуг;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назначение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применение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 дневного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стационара,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препаратов по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показаниям: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а)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включенных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перечень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важнейших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препаратов;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б)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входящих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перечень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важнейших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препаратов,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замены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из-за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индивидуальной непереносимости,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жизненным</a:t>
            </a:r>
            <a:r>
              <a:rPr sz="1100" spc="-22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назначение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применение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изделий,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компонентов  крови, лечебного питания,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специализированных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продуктов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лечебного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питания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размещение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маломестных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палатах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(боксах)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пациентов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эпидемиологическим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209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 четырех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лет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создание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условий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пребывания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включая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  спального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питания,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совместном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нахождении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одного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из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родителей,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члена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семьи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иного законного представителя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 ребенка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старше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указанного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возраста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наличии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показаний;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транспортные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услуги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сопровождении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работником пациента,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находящегося на лечении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проведения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ему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диагностических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исследований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отсутствии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возможности 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проведения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организацией,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оказывающей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помощь.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078865">
              <a:lnSpc>
                <a:spcPct val="100000"/>
              </a:lnSpc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4. </a:t>
            </a:r>
            <a:r>
              <a:rPr sz="1400" b="1" spc="-275" dirty="0">
                <a:solidFill>
                  <a:srgbClr val="B62025"/>
                </a:solidFill>
                <a:latin typeface="Century Gothic"/>
                <a:cs typeface="Century Gothic"/>
              </a:rPr>
              <a:t>О </a:t>
            </a:r>
            <a:r>
              <a:rPr sz="1400" b="1" spc="-55" dirty="0">
                <a:solidFill>
                  <a:srgbClr val="B62025"/>
                </a:solidFill>
                <a:latin typeface="Century Gothic"/>
                <a:cs typeface="Century Gothic"/>
              </a:rPr>
              <a:t>платных </a:t>
            </a:r>
            <a:r>
              <a:rPr sz="1400" b="1" spc="-8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медицинских</a:t>
            </a:r>
            <a:r>
              <a:rPr sz="1400" b="1" spc="-18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услугах</a:t>
            </a:r>
            <a:endParaRPr sz="1400" dirty="0">
              <a:latin typeface="Century Gothic"/>
              <a:cs typeface="Century Gothic"/>
            </a:endParaRPr>
          </a:p>
          <a:p>
            <a:pPr marL="107886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имеют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получение  платных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услуг,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предоставляемых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желанию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платных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немедицинских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(бытовых,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сервисных,</a:t>
            </a:r>
            <a:endParaRPr sz="1100" dirty="0">
              <a:latin typeface="Tahoma"/>
              <a:cs typeface="Tahoma"/>
            </a:endParaRPr>
          </a:p>
          <a:p>
            <a:pPr marL="12700" marR="29845" algn="just">
              <a:lnSpc>
                <a:spcPts val="1200"/>
              </a:lnSpc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транспортных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услуг),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предоставляемых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дополнительно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помощи.</a:t>
            </a:r>
            <a:endParaRPr sz="1100" dirty="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8" y="498626"/>
            <a:ext cx="1139043" cy="828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843" y="5619747"/>
            <a:ext cx="960630" cy="989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7126137"/>
            <a:ext cx="105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66" y="411536"/>
            <a:ext cx="4439285" cy="64420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79705" algn="just">
              <a:lnSpc>
                <a:spcPts val="1200"/>
              </a:lnSpc>
              <a:spcBef>
                <a:spcPts val="240"/>
              </a:spcBef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этом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платные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услуги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могут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полном объеме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либо по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Вашей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просьбе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осуществления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отдельных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консультаций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медицинских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вмешательств.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участвующие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реализации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Програм- 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мы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имеют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оказывать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платные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услуги: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Программой, террито-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риальными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программами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целевыми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программами.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следует</a:t>
            </a:r>
            <a:r>
              <a:rPr sz="1100" spc="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ознакомиться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важным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разделом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Програм- 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мы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«Порядок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20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помощи».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анонимно,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случаев,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предусмотренных законодательством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Феде-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рации;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иностранных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государств,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лицам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гражданства,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лиц,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застрахованных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обязательному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медицинскому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страхованию,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Федерации,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проживающим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постоянно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ее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являющимся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застрахованными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обязательному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медицинскому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страхованию,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если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иное не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международными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договорами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Феде-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рации;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получением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услуг,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исключением: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а)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 организацию,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выбранную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чаще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одного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год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(за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исклю-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чением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изменения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жительства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пребывания);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б)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 организацию;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в)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направления на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врачом-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терапевтом участковым,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врачом-педиатром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участковым,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врачом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общей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практики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(семейным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врачом),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врачом-специалистом,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фельд-  шером,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первичной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медико-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санитарной помощи,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специализированной медицинской помощи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направлению лечащего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г)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случаев,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предусмотренных законодательством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здоровья.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Отказ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пациента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предлагаемых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может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быть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причиной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уменьшения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объема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оказываемой  медицинской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предоставляемых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такому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платы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477" y="387251"/>
            <a:ext cx="4464685" cy="6947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6185" marR="29845" algn="just">
              <a:lnSpc>
                <a:spcPct val="1072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5. </a:t>
            </a:r>
            <a:r>
              <a:rPr sz="1400" b="1" spc="-95" dirty="0">
                <a:solidFill>
                  <a:srgbClr val="B62025"/>
                </a:solidFill>
                <a:latin typeface="Century Gothic"/>
                <a:cs typeface="Century Gothic"/>
              </a:rPr>
              <a:t>Куда </a:t>
            </a:r>
            <a:r>
              <a:rPr sz="1400" b="1" spc="-125" dirty="0">
                <a:solidFill>
                  <a:srgbClr val="B62025"/>
                </a:solidFill>
                <a:latin typeface="Century Gothic"/>
                <a:cs typeface="Century Gothic"/>
              </a:rPr>
              <a:t>обращаться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по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возникающим  </a:t>
            </a:r>
            <a:r>
              <a:rPr sz="1400" b="1" spc="-125" dirty="0">
                <a:solidFill>
                  <a:srgbClr val="B62025"/>
                </a:solidFill>
                <a:latin typeface="Century Gothic"/>
                <a:cs typeface="Century Gothic"/>
              </a:rPr>
              <a:t>вопросам </a:t>
            </a:r>
            <a:r>
              <a:rPr sz="1400" b="1" spc="-20" dirty="0">
                <a:solidFill>
                  <a:srgbClr val="B62025"/>
                </a:solidFill>
                <a:latin typeface="Century Gothic"/>
                <a:cs typeface="Century Gothic"/>
              </a:rPr>
              <a:t>и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при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нарушении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Ваших 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прав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на бесплатную </a:t>
            </a:r>
            <a:r>
              <a:rPr sz="1400" b="1" spc="-95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медицинскую  </a:t>
            </a:r>
            <a:r>
              <a:rPr sz="1400" b="1" spc="-105" dirty="0">
                <a:solidFill>
                  <a:srgbClr val="B62025"/>
                </a:solidFill>
                <a:latin typeface="Century Gothic"/>
                <a:cs typeface="Century Gothic"/>
              </a:rPr>
              <a:t>помощь</a:t>
            </a:r>
            <a:endParaRPr sz="1400">
              <a:latin typeface="Century Gothic"/>
              <a:cs typeface="Century Gothic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1155"/>
              </a:spcBef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 вопросам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нарушения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предоставление,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разрешения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конфликтных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отказах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предоставлении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денежных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её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оказание,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следует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обращаться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в: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администрацию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организации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заведующему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отделением,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руководителю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организации;</a:t>
            </a:r>
            <a:endParaRPr sz="110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офис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включая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страхового  представителя;</a:t>
            </a:r>
            <a:endParaRPr sz="110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очно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телефону,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номер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которого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указан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страховом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полисе;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орган управления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здравоохранением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орган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Росздравнадзора,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фонд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5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общественные советы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(организации) по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защите прав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пациентов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органе государственной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власти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субъекта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территориальном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Росздравнадзора;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профессиональные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некоммерческие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пациент- 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ские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организации;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федеральные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органы власти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включая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Минис-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здравоохранения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Федеральный 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фонд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Росздравнадзор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пр.</a:t>
            </a:r>
            <a:endParaRPr sz="1100">
              <a:latin typeface="Tahoma"/>
              <a:cs typeface="Tahoma"/>
            </a:endParaRPr>
          </a:p>
          <a:p>
            <a:pPr marL="1079500" marR="29845" algn="just">
              <a:lnSpc>
                <a:spcPct val="107200"/>
              </a:lnSpc>
              <a:spcBef>
                <a:spcPts val="1235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6.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Что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Вам </a:t>
            </a:r>
            <a:r>
              <a:rPr sz="1400" b="1" spc="-114" dirty="0">
                <a:solidFill>
                  <a:srgbClr val="B62025"/>
                </a:solidFill>
                <a:latin typeface="Century Gothic"/>
                <a:cs typeface="Century Gothic"/>
              </a:rPr>
              <a:t>следует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знать </a:t>
            </a:r>
            <a:r>
              <a:rPr sz="1400" b="1" spc="-140" dirty="0">
                <a:solidFill>
                  <a:srgbClr val="B62025"/>
                </a:solidFill>
                <a:latin typeface="Century Gothic"/>
                <a:cs typeface="Century Gothic"/>
              </a:rPr>
              <a:t>о </a:t>
            </a:r>
            <a:r>
              <a:rPr sz="1400" b="1" spc="-100" dirty="0">
                <a:solidFill>
                  <a:srgbClr val="B62025"/>
                </a:solidFill>
                <a:latin typeface="Century Gothic"/>
                <a:cs typeface="Century Gothic"/>
              </a:rPr>
              <a:t>страховых 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представителях </a:t>
            </a:r>
            <a:r>
              <a:rPr sz="1400" b="1" spc="-100" dirty="0">
                <a:solidFill>
                  <a:srgbClr val="B62025"/>
                </a:solidFill>
                <a:latin typeface="Century Gothic"/>
                <a:cs typeface="Century Gothic"/>
              </a:rPr>
              <a:t>страховых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медицин- 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ских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организаций</a:t>
            </a:r>
            <a:endParaRPr sz="1400">
              <a:latin typeface="Century Gothic"/>
              <a:cs typeface="Century Gothic"/>
            </a:endParaRPr>
          </a:p>
          <a:p>
            <a:pPr marL="107886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b="1" spc="-85" dirty="0">
                <a:solidFill>
                  <a:srgbClr val="1A3D6E"/>
                </a:solidFill>
                <a:latin typeface="Century Gothic"/>
                <a:cs typeface="Century Gothic"/>
              </a:rPr>
              <a:t>Страховой </a:t>
            </a:r>
            <a:r>
              <a:rPr sz="1100" b="1" spc="-70" dirty="0">
                <a:solidFill>
                  <a:srgbClr val="1A3D6E"/>
                </a:solidFill>
                <a:latin typeface="Century Gothic"/>
                <a:cs typeface="Century Gothic"/>
              </a:rPr>
              <a:t>представитель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это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сотрудник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прошедший</a:t>
            </a:r>
            <a:endParaRPr sz="1100">
              <a:latin typeface="Tahoma"/>
              <a:cs typeface="Tahoma"/>
            </a:endParaRPr>
          </a:p>
          <a:p>
            <a:pPr marL="12700" marR="2984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специальное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обучение,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представляющий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Ваши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интересы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обеспечивающий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Ваше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индивидуальное сопровождение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оказа-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нии медицинской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предусмотренной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законодательством.</a:t>
            </a:r>
            <a:endParaRPr sz="1100">
              <a:latin typeface="Tahoma"/>
              <a:cs typeface="Tahoma"/>
            </a:endParaRPr>
          </a:p>
          <a:p>
            <a:pPr marL="192405" algn="just">
              <a:lnSpc>
                <a:spcPts val="1120"/>
              </a:lnSpc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представитель:</a:t>
            </a:r>
            <a:endParaRPr sz="1100">
              <a:latin typeface="Tahoma"/>
              <a:cs typeface="Tahoma"/>
            </a:endParaRPr>
          </a:p>
          <a:p>
            <a:pPr marL="12700" algn="just">
              <a:lnSpc>
                <a:spcPts val="1260"/>
              </a:lnSpc>
            </a:pPr>
            <a:r>
              <a:rPr sz="1100" spc="65" dirty="0">
                <a:solidFill>
                  <a:srgbClr val="231F20"/>
                </a:solidFill>
                <a:latin typeface="Tahoma"/>
                <a:cs typeface="Tahoma"/>
              </a:rPr>
              <a:t>-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предоставляет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справочно-консультативную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информацию,</a:t>
            </a:r>
            <a:r>
              <a:rPr sz="1100" spc="2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endParaRPr sz="11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919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7" y="770331"/>
            <a:ext cx="551815" cy="321310"/>
          </a:xfrm>
          <a:custGeom>
            <a:avLst/>
            <a:gdLst/>
            <a:ahLst/>
            <a:cxnLst/>
            <a:rect l="l" t="t" r="r" b="b"/>
            <a:pathLst>
              <a:path w="551815" h="321309">
                <a:moveTo>
                  <a:pt x="478256" y="0"/>
                </a:moveTo>
                <a:lnTo>
                  <a:pt x="73380" y="0"/>
                </a:lnTo>
                <a:lnTo>
                  <a:pt x="0" y="321271"/>
                </a:lnTo>
                <a:lnTo>
                  <a:pt x="551637" y="321271"/>
                </a:lnTo>
                <a:lnTo>
                  <a:pt x="478256" y="0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9459" y="788057"/>
            <a:ext cx="507365" cy="286385"/>
          </a:xfrm>
          <a:custGeom>
            <a:avLst/>
            <a:gdLst/>
            <a:ahLst/>
            <a:cxnLst/>
            <a:rect l="l" t="t" r="r" b="b"/>
            <a:pathLst>
              <a:path w="507365" h="286384">
                <a:moveTo>
                  <a:pt x="441845" y="0"/>
                </a:moveTo>
                <a:lnTo>
                  <a:pt x="65252" y="0"/>
                </a:lnTo>
                <a:lnTo>
                  <a:pt x="0" y="285775"/>
                </a:lnTo>
                <a:lnTo>
                  <a:pt x="507123" y="285775"/>
                </a:lnTo>
                <a:lnTo>
                  <a:pt x="441845" y="0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815" y="705545"/>
            <a:ext cx="213995" cy="235585"/>
          </a:xfrm>
          <a:custGeom>
            <a:avLst/>
            <a:gdLst/>
            <a:ahLst/>
            <a:cxnLst/>
            <a:rect l="l" t="t" r="r" b="b"/>
            <a:pathLst>
              <a:path w="213994" h="235584">
                <a:moveTo>
                  <a:pt x="163868" y="0"/>
                </a:moveTo>
                <a:lnTo>
                  <a:pt x="0" y="192328"/>
                </a:lnTo>
                <a:lnTo>
                  <a:pt x="50076" y="235000"/>
                </a:lnTo>
                <a:lnTo>
                  <a:pt x="213944" y="42646"/>
                </a:lnTo>
                <a:lnTo>
                  <a:pt x="163868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011" y="898507"/>
            <a:ext cx="118110" cy="130810"/>
          </a:xfrm>
          <a:custGeom>
            <a:avLst/>
            <a:gdLst/>
            <a:ahLst/>
            <a:cxnLst/>
            <a:rect l="l" t="t" r="r" b="b"/>
            <a:pathLst>
              <a:path w="118109" h="130809">
                <a:moveTo>
                  <a:pt x="13813" y="112802"/>
                </a:moveTo>
                <a:lnTo>
                  <a:pt x="0" y="130390"/>
                </a:lnTo>
                <a:lnTo>
                  <a:pt x="12931" y="114449"/>
                </a:lnTo>
                <a:lnTo>
                  <a:pt x="13813" y="112802"/>
                </a:lnTo>
                <a:close/>
              </a:path>
              <a:path w="118109" h="130809">
                <a:moveTo>
                  <a:pt x="57899" y="67690"/>
                </a:moveTo>
                <a:lnTo>
                  <a:pt x="0" y="130390"/>
                </a:lnTo>
                <a:lnTo>
                  <a:pt x="22074" y="112185"/>
                </a:lnTo>
                <a:lnTo>
                  <a:pt x="49102" y="97382"/>
                </a:lnTo>
                <a:lnTo>
                  <a:pt x="71994" y="87433"/>
                </a:lnTo>
                <a:lnTo>
                  <a:pt x="81648" y="83794"/>
                </a:lnTo>
                <a:lnTo>
                  <a:pt x="94734" y="68440"/>
                </a:lnTo>
                <a:lnTo>
                  <a:pt x="61302" y="68440"/>
                </a:lnTo>
                <a:lnTo>
                  <a:pt x="57899" y="67690"/>
                </a:lnTo>
                <a:close/>
              </a:path>
              <a:path w="118109" h="130809">
                <a:moveTo>
                  <a:pt x="69151" y="0"/>
                </a:moveTo>
                <a:lnTo>
                  <a:pt x="33032" y="42392"/>
                </a:lnTo>
                <a:lnTo>
                  <a:pt x="26351" y="78700"/>
                </a:lnTo>
                <a:lnTo>
                  <a:pt x="20683" y="99969"/>
                </a:lnTo>
                <a:lnTo>
                  <a:pt x="13813" y="112802"/>
                </a:lnTo>
                <a:lnTo>
                  <a:pt x="52705" y="63284"/>
                </a:lnTo>
                <a:lnTo>
                  <a:pt x="51409" y="60032"/>
                </a:lnTo>
                <a:lnTo>
                  <a:pt x="52197" y="55778"/>
                </a:lnTo>
                <a:lnTo>
                  <a:pt x="58851" y="47980"/>
                </a:lnTo>
                <a:lnTo>
                  <a:pt x="64871" y="46888"/>
                </a:lnTo>
                <a:lnTo>
                  <a:pt x="113102" y="46888"/>
                </a:lnTo>
                <a:lnTo>
                  <a:pt x="117767" y="41414"/>
                </a:lnTo>
                <a:lnTo>
                  <a:pt x="69151" y="0"/>
                </a:lnTo>
                <a:close/>
              </a:path>
              <a:path w="118109" h="130809">
                <a:moveTo>
                  <a:pt x="113102" y="46888"/>
                </a:moveTo>
                <a:lnTo>
                  <a:pt x="64871" y="46888"/>
                </a:lnTo>
                <a:lnTo>
                  <a:pt x="72148" y="53085"/>
                </a:lnTo>
                <a:lnTo>
                  <a:pt x="72021" y="59220"/>
                </a:lnTo>
                <a:lnTo>
                  <a:pt x="65366" y="67005"/>
                </a:lnTo>
                <a:lnTo>
                  <a:pt x="61302" y="68440"/>
                </a:lnTo>
                <a:lnTo>
                  <a:pt x="94734" y="68440"/>
                </a:lnTo>
                <a:lnTo>
                  <a:pt x="113102" y="46888"/>
                </a:lnTo>
                <a:close/>
              </a:path>
            </a:pathLst>
          </a:custGeom>
          <a:solidFill>
            <a:srgbClr val="6C68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465" y="542749"/>
            <a:ext cx="196850" cy="211454"/>
          </a:xfrm>
          <a:custGeom>
            <a:avLst/>
            <a:gdLst/>
            <a:ahLst/>
            <a:cxnLst/>
            <a:rect l="l" t="t" r="r" b="b"/>
            <a:pathLst>
              <a:path w="196850" h="211454">
                <a:moveTo>
                  <a:pt x="136652" y="0"/>
                </a:moveTo>
                <a:lnTo>
                  <a:pt x="0" y="160413"/>
                </a:lnTo>
                <a:lnTo>
                  <a:pt x="59651" y="211239"/>
                </a:lnTo>
                <a:lnTo>
                  <a:pt x="196329" y="50838"/>
                </a:lnTo>
                <a:lnTo>
                  <a:pt x="136652" y="0"/>
                </a:lnTo>
                <a:close/>
              </a:path>
            </a:pathLst>
          </a:custGeom>
          <a:solidFill>
            <a:srgbClr val="F29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3323" y="915791"/>
            <a:ext cx="97790" cy="15875"/>
          </a:xfrm>
          <a:custGeom>
            <a:avLst/>
            <a:gdLst/>
            <a:ahLst/>
            <a:cxnLst/>
            <a:rect l="l" t="t" r="r" b="b"/>
            <a:pathLst>
              <a:path w="97790" h="15875">
                <a:moveTo>
                  <a:pt x="97294" y="0"/>
                </a:moveTo>
                <a:lnTo>
                  <a:pt x="3009" y="0"/>
                </a:lnTo>
                <a:lnTo>
                  <a:pt x="0" y="15671"/>
                </a:lnTo>
                <a:lnTo>
                  <a:pt x="83947" y="15671"/>
                </a:lnTo>
                <a:lnTo>
                  <a:pt x="97294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655" y="969450"/>
            <a:ext cx="85725" cy="17780"/>
          </a:xfrm>
          <a:custGeom>
            <a:avLst/>
            <a:gdLst/>
            <a:ahLst/>
            <a:cxnLst/>
            <a:rect l="l" t="t" r="r" b="b"/>
            <a:pathLst>
              <a:path w="85725" h="17780">
                <a:moveTo>
                  <a:pt x="85610" y="0"/>
                </a:moveTo>
                <a:lnTo>
                  <a:pt x="3263" y="0"/>
                </a:lnTo>
                <a:lnTo>
                  <a:pt x="0" y="17157"/>
                </a:lnTo>
                <a:lnTo>
                  <a:pt x="81902" y="17157"/>
                </a:lnTo>
                <a:lnTo>
                  <a:pt x="83375" y="11277"/>
                </a:lnTo>
                <a:lnTo>
                  <a:pt x="84594" y="5461"/>
                </a:lnTo>
                <a:lnTo>
                  <a:pt x="8561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6565" y="9780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299" y="0"/>
                </a:lnTo>
              </a:path>
            </a:pathLst>
          </a:custGeom>
          <a:ln w="17157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5288" y="923627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4">
                <a:moveTo>
                  <a:pt x="0" y="0"/>
                </a:moveTo>
                <a:lnTo>
                  <a:pt x="165569" y="0"/>
                </a:lnTo>
              </a:path>
            </a:pathLst>
          </a:custGeom>
          <a:ln w="15671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2817" y="823940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69989" y="0"/>
                </a:lnTo>
              </a:path>
            </a:pathLst>
          </a:custGeom>
          <a:ln w="13296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1220" y="817294"/>
            <a:ext cx="61594" cy="13335"/>
          </a:xfrm>
          <a:custGeom>
            <a:avLst/>
            <a:gdLst/>
            <a:ahLst/>
            <a:cxnLst/>
            <a:rect l="l" t="t" r="r" b="b"/>
            <a:pathLst>
              <a:path w="61594" h="13334">
                <a:moveTo>
                  <a:pt x="58940" y="0"/>
                </a:moveTo>
                <a:lnTo>
                  <a:pt x="11341" y="0"/>
                </a:lnTo>
                <a:lnTo>
                  <a:pt x="0" y="13296"/>
                </a:lnTo>
                <a:lnTo>
                  <a:pt x="61353" y="13296"/>
                </a:lnTo>
                <a:lnTo>
                  <a:pt x="5894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2541" y="87408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061" y="0"/>
                </a:lnTo>
              </a:path>
            </a:pathLst>
          </a:custGeom>
          <a:ln w="1449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7995" y="87408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79" y="0"/>
                </a:lnTo>
              </a:path>
            </a:pathLst>
          </a:custGeom>
          <a:ln w="1449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0903" y="103309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268" y="0"/>
                </a:lnTo>
              </a:path>
            </a:pathLst>
          </a:custGeom>
          <a:ln w="2070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7215" y="536092"/>
            <a:ext cx="156210" cy="235585"/>
          </a:xfrm>
          <a:custGeom>
            <a:avLst/>
            <a:gdLst/>
            <a:ahLst/>
            <a:cxnLst/>
            <a:rect l="l" t="t" r="r" b="b"/>
            <a:pathLst>
              <a:path w="156209" h="235584">
                <a:moveTo>
                  <a:pt x="77762" y="0"/>
                </a:moveTo>
                <a:lnTo>
                  <a:pt x="66065" y="13335"/>
                </a:lnTo>
                <a:lnTo>
                  <a:pt x="130975" y="70231"/>
                </a:lnTo>
                <a:lnTo>
                  <a:pt x="0" y="223977"/>
                </a:lnTo>
                <a:lnTo>
                  <a:pt x="13500" y="235483"/>
                </a:lnTo>
                <a:lnTo>
                  <a:pt x="155829" y="68427"/>
                </a:lnTo>
                <a:lnTo>
                  <a:pt x="77762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82353" y="523976"/>
            <a:ext cx="59055" cy="55880"/>
          </a:xfrm>
          <a:custGeom>
            <a:avLst/>
            <a:gdLst/>
            <a:ahLst/>
            <a:cxnLst/>
            <a:rect l="l" t="t" r="r" b="b"/>
            <a:pathLst>
              <a:path w="59055" h="55879">
                <a:moveTo>
                  <a:pt x="16205" y="0"/>
                </a:moveTo>
                <a:lnTo>
                  <a:pt x="0" y="19011"/>
                </a:lnTo>
                <a:lnTo>
                  <a:pt x="42824" y="55498"/>
                </a:lnTo>
                <a:lnTo>
                  <a:pt x="59029" y="36474"/>
                </a:lnTo>
                <a:lnTo>
                  <a:pt x="16205" y="0"/>
                </a:lnTo>
                <a:close/>
              </a:path>
            </a:pathLst>
          </a:custGeom>
          <a:solidFill>
            <a:srgbClr val="F29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721" y="729042"/>
            <a:ext cx="186690" cy="210820"/>
          </a:xfrm>
          <a:custGeom>
            <a:avLst/>
            <a:gdLst/>
            <a:ahLst/>
            <a:cxnLst/>
            <a:rect l="l" t="t" r="r" b="b"/>
            <a:pathLst>
              <a:path w="186690" h="210819">
                <a:moveTo>
                  <a:pt x="161150" y="0"/>
                </a:moveTo>
                <a:lnTo>
                  <a:pt x="0" y="189115"/>
                </a:lnTo>
                <a:lnTo>
                  <a:pt x="25044" y="210477"/>
                </a:lnTo>
                <a:lnTo>
                  <a:pt x="186207" y="21323"/>
                </a:lnTo>
                <a:lnTo>
                  <a:pt x="161150" y="0"/>
                </a:lnTo>
                <a:close/>
              </a:path>
            </a:pathLst>
          </a:custGeom>
          <a:solidFill>
            <a:srgbClr val="E74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4989" y="577869"/>
            <a:ext cx="158115" cy="176530"/>
          </a:xfrm>
          <a:custGeom>
            <a:avLst/>
            <a:gdLst/>
            <a:ahLst/>
            <a:cxnLst/>
            <a:rect l="l" t="t" r="r" b="b"/>
            <a:pathLst>
              <a:path w="158115" h="176529">
                <a:moveTo>
                  <a:pt x="130352" y="0"/>
                </a:moveTo>
                <a:lnTo>
                  <a:pt x="0" y="152996"/>
                </a:lnTo>
                <a:lnTo>
                  <a:pt x="27127" y="176110"/>
                </a:lnTo>
                <a:lnTo>
                  <a:pt x="157492" y="23126"/>
                </a:lnTo>
                <a:lnTo>
                  <a:pt x="130352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0897" y="707710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4">
                <a:moveTo>
                  <a:pt x="6946" y="0"/>
                </a:moveTo>
                <a:lnTo>
                  <a:pt x="0" y="8140"/>
                </a:lnTo>
                <a:lnTo>
                  <a:pt x="50088" y="50812"/>
                </a:lnTo>
                <a:lnTo>
                  <a:pt x="57023" y="42659"/>
                </a:lnTo>
                <a:lnTo>
                  <a:pt x="6946" y="0"/>
                </a:lnTo>
                <a:close/>
              </a:path>
            </a:pathLst>
          </a:custGeom>
          <a:solidFill>
            <a:srgbClr val="E735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8008" y="1040304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4" h="33019">
                <a:moveTo>
                  <a:pt x="25069" y="0"/>
                </a:moveTo>
                <a:lnTo>
                  <a:pt x="7226" y="0"/>
                </a:lnTo>
                <a:lnTo>
                  <a:pt x="0" y="7238"/>
                </a:lnTo>
                <a:lnTo>
                  <a:pt x="0" y="25476"/>
                </a:lnTo>
                <a:lnTo>
                  <a:pt x="7226" y="32715"/>
                </a:lnTo>
                <a:lnTo>
                  <a:pt x="25069" y="32715"/>
                </a:lnTo>
                <a:lnTo>
                  <a:pt x="32308" y="25476"/>
                </a:lnTo>
                <a:lnTo>
                  <a:pt x="32308" y="7238"/>
                </a:lnTo>
                <a:lnTo>
                  <a:pt x="25069" y="0"/>
                </a:lnTo>
                <a:close/>
              </a:path>
            </a:pathLst>
          </a:custGeom>
          <a:solidFill>
            <a:srgbClr val="009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43120" y="1038336"/>
            <a:ext cx="42545" cy="36195"/>
          </a:xfrm>
          <a:custGeom>
            <a:avLst/>
            <a:gdLst/>
            <a:ahLst/>
            <a:cxnLst/>
            <a:rect l="l" t="t" r="r" b="b"/>
            <a:pathLst>
              <a:path w="42544" h="36194">
                <a:moveTo>
                  <a:pt x="34137" y="0"/>
                </a:moveTo>
                <a:lnTo>
                  <a:pt x="8026" y="0"/>
                </a:lnTo>
                <a:lnTo>
                  <a:pt x="0" y="8026"/>
                </a:lnTo>
                <a:lnTo>
                  <a:pt x="0" y="27838"/>
                </a:lnTo>
                <a:lnTo>
                  <a:pt x="8026" y="35864"/>
                </a:lnTo>
                <a:lnTo>
                  <a:pt x="34137" y="35864"/>
                </a:lnTo>
                <a:lnTo>
                  <a:pt x="42164" y="27838"/>
                </a:lnTo>
                <a:lnTo>
                  <a:pt x="42164" y="8026"/>
                </a:lnTo>
                <a:lnTo>
                  <a:pt x="34137" y="0"/>
                </a:lnTo>
                <a:close/>
              </a:path>
            </a:pathLst>
          </a:custGeom>
          <a:solidFill>
            <a:srgbClr val="009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9914" y="1028089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4">
                <a:moveTo>
                  <a:pt x="31584" y="0"/>
                </a:moveTo>
                <a:lnTo>
                  <a:pt x="22834" y="0"/>
                </a:lnTo>
                <a:lnTo>
                  <a:pt x="13938" y="1794"/>
                </a:lnTo>
                <a:lnTo>
                  <a:pt x="6680" y="6686"/>
                </a:lnTo>
                <a:lnTo>
                  <a:pt x="1791" y="13941"/>
                </a:lnTo>
                <a:lnTo>
                  <a:pt x="0" y="22821"/>
                </a:lnTo>
                <a:lnTo>
                  <a:pt x="0" y="31965"/>
                </a:lnTo>
                <a:lnTo>
                  <a:pt x="31584" y="54787"/>
                </a:lnTo>
                <a:lnTo>
                  <a:pt x="40479" y="52982"/>
                </a:lnTo>
                <a:lnTo>
                  <a:pt x="47718" y="48094"/>
                </a:lnTo>
                <a:lnTo>
                  <a:pt x="52602" y="40844"/>
                </a:lnTo>
                <a:lnTo>
                  <a:pt x="54394" y="31965"/>
                </a:lnTo>
                <a:lnTo>
                  <a:pt x="54394" y="22821"/>
                </a:lnTo>
                <a:lnTo>
                  <a:pt x="52598" y="13935"/>
                </a:lnTo>
                <a:lnTo>
                  <a:pt x="47706" y="6681"/>
                </a:lnTo>
                <a:lnTo>
                  <a:pt x="40454" y="1792"/>
                </a:lnTo>
                <a:lnTo>
                  <a:pt x="31584" y="0"/>
                </a:lnTo>
                <a:close/>
              </a:path>
            </a:pathLst>
          </a:custGeom>
          <a:solidFill>
            <a:srgbClr val="D0E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0854" y="518206"/>
            <a:ext cx="170815" cy="573405"/>
          </a:xfrm>
          <a:custGeom>
            <a:avLst/>
            <a:gdLst/>
            <a:ahLst/>
            <a:cxnLst/>
            <a:rect l="l" t="t" r="r" b="b"/>
            <a:pathLst>
              <a:path w="170815" h="573405">
                <a:moveTo>
                  <a:pt x="170294" y="0"/>
                </a:moveTo>
                <a:lnTo>
                  <a:pt x="38735" y="0"/>
                </a:lnTo>
                <a:lnTo>
                  <a:pt x="23692" y="3057"/>
                </a:lnTo>
                <a:lnTo>
                  <a:pt x="11376" y="11380"/>
                </a:lnTo>
                <a:lnTo>
                  <a:pt x="3055" y="23697"/>
                </a:lnTo>
                <a:lnTo>
                  <a:pt x="0" y="38734"/>
                </a:lnTo>
                <a:lnTo>
                  <a:pt x="0" y="534682"/>
                </a:lnTo>
                <a:lnTo>
                  <a:pt x="3055" y="549728"/>
                </a:lnTo>
                <a:lnTo>
                  <a:pt x="11376" y="562038"/>
                </a:lnTo>
                <a:lnTo>
                  <a:pt x="23692" y="570347"/>
                </a:lnTo>
                <a:lnTo>
                  <a:pt x="38735" y="573392"/>
                </a:lnTo>
                <a:lnTo>
                  <a:pt x="170294" y="573392"/>
                </a:lnTo>
                <a:lnTo>
                  <a:pt x="170294" y="559777"/>
                </a:lnTo>
                <a:lnTo>
                  <a:pt x="166547" y="559777"/>
                </a:lnTo>
                <a:lnTo>
                  <a:pt x="157734" y="557999"/>
                </a:lnTo>
                <a:lnTo>
                  <a:pt x="150541" y="553148"/>
                </a:lnTo>
                <a:lnTo>
                  <a:pt x="145851" y="546188"/>
                </a:lnTo>
                <a:lnTo>
                  <a:pt x="122034" y="546188"/>
                </a:lnTo>
                <a:lnTo>
                  <a:pt x="117970" y="542137"/>
                </a:lnTo>
                <a:lnTo>
                  <a:pt x="117983" y="532142"/>
                </a:lnTo>
                <a:lnTo>
                  <a:pt x="122034" y="528104"/>
                </a:lnTo>
                <a:lnTo>
                  <a:pt x="145851" y="528104"/>
                </a:lnTo>
                <a:lnTo>
                  <a:pt x="150541" y="521144"/>
                </a:lnTo>
                <a:lnTo>
                  <a:pt x="157734" y="516293"/>
                </a:lnTo>
                <a:lnTo>
                  <a:pt x="166547" y="514515"/>
                </a:lnTo>
                <a:lnTo>
                  <a:pt x="170294" y="514515"/>
                </a:lnTo>
                <a:lnTo>
                  <a:pt x="170294" y="501738"/>
                </a:lnTo>
                <a:lnTo>
                  <a:pt x="26924" y="501738"/>
                </a:lnTo>
                <a:lnTo>
                  <a:pt x="26924" y="61429"/>
                </a:lnTo>
                <a:lnTo>
                  <a:pt x="170294" y="61429"/>
                </a:lnTo>
                <a:lnTo>
                  <a:pt x="170294" y="39814"/>
                </a:lnTo>
                <a:lnTo>
                  <a:pt x="93116" y="39814"/>
                </a:lnTo>
                <a:lnTo>
                  <a:pt x="89039" y="35750"/>
                </a:lnTo>
                <a:lnTo>
                  <a:pt x="89039" y="25679"/>
                </a:lnTo>
                <a:lnTo>
                  <a:pt x="93116" y="21615"/>
                </a:lnTo>
                <a:lnTo>
                  <a:pt x="170294" y="21615"/>
                </a:lnTo>
                <a:lnTo>
                  <a:pt x="170294" y="0"/>
                </a:lnTo>
                <a:close/>
              </a:path>
              <a:path w="170815" h="573405">
                <a:moveTo>
                  <a:pt x="170294" y="559435"/>
                </a:moveTo>
                <a:lnTo>
                  <a:pt x="169087" y="559650"/>
                </a:lnTo>
                <a:lnTo>
                  <a:pt x="167830" y="559777"/>
                </a:lnTo>
                <a:lnTo>
                  <a:pt x="170294" y="559777"/>
                </a:lnTo>
                <a:lnTo>
                  <a:pt x="170294" y="559435"/>
                </a:lnTo>
                <a:close/>
              </a:path>
              <a:path w="170815" h="573405">
                <a:moveTo>
                  <a:pt x="145851" y="528104"/>
                </a:moveTo>
                <a:lnTo>
                  <a:pt x="132029" y="528104"/>
                </a:lnTo>
                <a:lnTo>
                  <a:pt x="136080" y="532142"/>
                </a:lnTo>
                <a:lnTo>
                  <a:pt x="136080" y="542137"/>
                </a:lnTo>
                <a:lnTo>
                  <a:pt x="132029" y="546188"/>
                </a:lnTo>
                <a:lnTo>
                  <a:pt x="145851" y="546188"/>
                </a:lnTo>
                <a:lnTo>
                  <a:pt x="145693" y="545954"/>
                </a:lnTo>
                <a:lnTo>
                  <a:pt x="143916" y="537146"/>
                </a:lnTo>
                <a:lnTo>
                  <a:pt x="145693" y="528338"/>
                </a:lnTo>
                <a:lnTo>
                  <a:pt x="145851" y="528104"/>
                </a:lnTo>
                <a:close/>
              </a:path>
              <a:path w="170815" h="573405">
                <a:moveTo>
                  <a:pt x="170294" y="514515"/>
                </a:moveTo>
                <a:lnTo>
                  <a:pt x="167830" y="514515"/>
                </a:lnTo>
                <a:lnTo>
                  <a:pt x="169087" y="514642"/>
                </a:lnTo>
                <a:lnTo>
                  <a:pt x="170294" y="514845"/>
                </a:lnTo>
                <a:lnTo>
                  <a:pt x="170294" y="514515"/>
                </a:lnTo>
                <a:close/>
              </a:path>
            </a:pathLst>
          </a:custGeom>
          <a:solidFill>
            <a:srgbClr val="184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21150" y="518210"/>
            <a:ext cx="163195" cy="573405"/>
          </a:xfrm>
          <a:custGeom>
            <a:avLst/>
            <a:gdLst/>
            <a:ahLst/>
            <a:cxnLst/>
            <a:rect l="l" t="t" r="r" b="b"/>
            <a:pathLst>
              <a:path w="163194" h="573405">
                <a:moveTo>
                  <a:pt x="124066" y="0"/>
                </a:moveTo>
                <a:lnTo>
                  <a:pt x="0" y="0"/>
                </a:lnTo>
                <a:lnTo>
                  <a:pt x="0" y="21615"/>
                </a:lnTo>
                <a:lnTo>
                  <a:pt x="69697" y="21615"/>
                </a:lnTo>
                <a:lnTo>
                  <a:pt x="73761" y="25679"/>
                </a:lnTo>
                <a:lnTo>
                  <a:pt x="73761" y="35737"/>
                </a:lnTo>
                <a:lnTo>
                  <a:pt x="69697" y="39801"/>
                </a:lnTo>
                <a:lnTo>
                  <a:pt x="0" y="39801"/>
                </a:lnTo>
                <a:lnTo>
                  <a:pt x="0" y="61417"/>
                </a:lnTo>
                <a:lnTo>
                  <a:pt x="135864" y="61417"/>
                </a:lnTo>
                <a:lnTo>
                  <a:pt x="135864" y="501738"/>
                </a:lnTo>
                <a:lnTo>
                  <a:pt x="0" y="501738"/>
                </a:lnTo>
                <a:lnTo>
                  <a:pt x="0" y="514845"/>
                </a:lnTo>
                <a:lnTo>
                  <a:pt x="7472" y="517506"/>
                </a:lnTo>
                <a:lnTo>
                  <a:pt x="13462" y="522455"/>
                </a:lnTo>
                <a:lnTo>
                  <a:pt x="17441" y="529172"/>
                </a:lnTo>
                <a:lnTo>
                  <a:pt x="18884" y="537133"/>
                </a:lnTo>
                <a:lnTo>
                  <a:pt x="17441" y="545102"/>
                </a:lnTo>
                <a:lnTo>
                  <a:pt x="13462" y="551822"/>
                </a:lnTo>
                <a:lnTo>
                  <a:pt x="7472" y="556773"/>
                </a:lnTo>
                <a:lnTo>
                  <a:pt x="0" y="559435"/>
                </a:lnTo>
                <a:lnTo>
                  <a:pt x="0" y="573392"/>
                </a:lnTo>
                <a:lnTo>
                  <a:pt x="124066" y="573392"/>
                </a:lnTo>
                <a:lnTo>
                  <a:pt x="139119" y="570336"/>
                </a:lnTo>
                <a:lnTo>
                  <a:pt x="151434" y="562016"/>
                </a:lnTo>
                <a:lnTo>
                  <a:pt x="159749" y="549700"/>
                </a:lnTo>
                <a:lnTo>
                  <a:pt x="160461" y="546188"/>
                </a:lnTo>
                <a:lnTo>
                  <a:pt x="30772" y="546188"/>
                </a:lnTo>
                <a:lnTo>
                  <a:pt x="26708" y="542137"/>
                </a:lnTo>
                <a:lnTo>
                  <a:pt x="26708" y="532142"/>
                </a:lnTo>
                <a:lnTo>
                  <a:pt x="30772" y="528104"/>
                </a:lnTo>
                <a:lnTo>
                  <a:pt x="162801" y="528104"/>
                </a:lnTo>
                <a:lnTo>
                  <a:pt x="162801" y="38734"/>
                </a:lnTo>
                <a:lnTo>
                  <a:pt x="159745" y="23686"/>
                </a:lnTo>
                <a:lnTo>
                  <a:pt x="151425" y="11371"/>
                </a:lnTo>
                <a:lnTo>
                  <a:pt x="139109" y="3053"/>
                </a:lnTo>
                <a:lnTo>
                  <a:pt x="124066" y="0"/>
                </a:lnTo>
                <a:close/>
              </a:path>
              <a:path w="163194" h="573405">
                <a:moveTo>
                  <a:pt x="162801" y="528104"/>
                </a:moveTo>
                <a:lnTo>
                  <a:pt x="40767" y="528104"/>
                </a:lnTo>
                <a:lnTo>
                  <a:pt x="44818" y="532142"/>
                </a:lnTo>
                <a:lnTo>
                  <a:pt x="44818" y="542137"/>
                </a:lnTo>
                <a:lnTo>
                  <a:pt x="40767" y="546188"/>
                </a:lnTo>
                <a:lnTo>
                  <a:pt x="160461" y="546188"/>
                </a:lnTo>
                <a:lnTo>
                  <a:pt x="162801" y="534657"/>
                </a:lnTo>
                <a:lnTo>
                  <a:pt x="162801" y="528104"/>
                </a:lnTo>
                <a:close/>
              </a:path>
            </a:pathLst>
          </a:custGeom>
          <a:solidFill>
            <a:srgbClr val="1736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7785" y="580677"/>
            <a:ext cx="277495" cy="437515"/>
          </a:xfrm>
          <a:custGeom>
            <a:avLst/>
            <a:gdLst/>
            <a:ahLst/>
            <a:cxnLst/>
            <a:rect l="l" t="t" r="r" b="b"/>
            <a:pathLst>
              <a:path w="277494" h="437515">
                <a:moveTo>
                  <a:pt x="277050" y="0"/>
                </a:moveTo>
                <a:lnTo>
                  <a:pt x="0" y="0"/>
                </a:lnTo>
                <a:lnTo>
                  <a:pt x="0" y="436994"/>
                </a:lnTo>
                <a:lnTo>
                  <a:pt x="277050" y="0"/>
                </a:lnTo>
                <a:close/>
              </a:path>
            </a:pathLst>
          </a:custGeom>
          <a:solidFill>
            <a:srgbClr val="D0E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77785" y="580678"/>
            <a:ext cx="279400" cy="440690"/>
          </a:xfrm>
          <a:custGeom>
            <a:avLst/>
            <a:gdLst/>
            <a:ahLst/>
            <a:cxnLst/>
            <a:rect l="l" t="t" r="r" b="b"/>
            <a:pathLst>
              <a:path w="279400" h="440690">
                <a:moveTo>
                  <a:pt x="279234" y="0"/>
                </a:moveTo>
                <a:lnTo>
                  <a:pt x="277050" y="0"/>
                </a:lnTo>
                <a:lnTo>
                  <a:pt x="0" y="436994"/>
                </a:lnTo>
                <a:lnTo>
                  <a:pt x="0" y="440321"/>
                </a:lnTo>
                <a:lnTo>
                  <a:pt x="279234" y="440321"/>
                </a:lnTo>
                <a:lnTo>
                  <a:pt x="279234" y="0"/>
                </a:lnTo>
                <a:close/>
              </a:path>
            </a:pathLst>
          </a:custGeom>
          <a:solidFill>
            <a:srgbClr val="ACD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1531" y="669865"/>
            <a:ext cx="203784" cy="253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8070" y="5678195"/>
            <a:ext cx="182245" cy="175260"/>
          </a:xfrm>
          <a:custGeom>
            <a:avLst/>
            <a:gdLst/>
            <a:ahLst/>
            <a:cxnLst/>
            <a:rect l="l" t="t" r="r" b="b"/>
            <a:pathLst>
              <a:path w="182244" h="175260">
                <a:moveTo>
                  <a:pt x="181914" y="174777"/>
                </a:moveTo>
                <a:lnTo>
                  <a:pt x="0" y="174777"/>
                </a:lnTo>
                <a:lnTo>
                  <a:pt x="0" y="0"/>
                </a:lnTo>
                <a:lnTo>
                  <a:pt x="181914" y="0"/>
                </a:lnTo>
                <a:lnTo>
                  <a:pt x="181914" y="174777"/>
                </a:lnTo>
                <a:close/>
              </a:path>
            </a:pathLst>
          </a:custGeom>
          <a:solidFill>
            <a:srgbClr val="D8A6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4183" y="5700783"/>
            <a:ext cx="310515" cy="353695"/>
          </a:xfrm>
          <a:custGeom>
            <a:avLst/>
            <a:gdLst/>
            <a:ahLst/>
            <a:cxnLst/>
            <a:rect l="l" t="t" r="r" b="b"/>
            <a:pathLst>
              <a:path w="310515" h="353695">
                <a:moveTo>
                  <a:pt x="46888" y="0"/>
                </a:moveTo>
                <a:lnTo>
                  <a:pt x="0" y="53860"/>
                </a:lnTo>
                <a:lnTo>
                  <a:pt x="119570" y="353110"/>
                </a:lnTo>
                <a:lnTo>
                  <a:pt x="191096" y="353110"/>
                </a:lnTo>
                <a:lnTo>
                  <a:pt x="310476" y="53860"/>
                </a:lnTo>
                <a:lnTo>
                  <a:pt x="303998" y="46735"/>
                </a:lnTo>
                <a:lnTo>
                  <a:pt x="156286" y="46735"/>
                </a:lnTo>
                <a:lnTo>
                  <a:pt x="46888" y="0"/>
                </a:lnTo>
                <a:close/>
              </a:path>
              <a:path w="310515" h="353695">
                <a:moveTo>
                  <a:pt x="261505" y="0"/>
                </a:moveTo>
                <a:lnTo>
                  <a:pt x="156286" y="46735"/>
                </a:lnTo>
                <a:lnTo>
                  <a:pt x="303998" y="46735"/>
                </a:lnTo>
                <a:lnTo>
                  <a:pt x="261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0996" y="5181001"/>
            <a:ext cx="469265" cy="535940"/>
          </a:xfrm>
          <a:custGeom>
            <a:avLst/>
            <a:gdLst/>
            <a:ahLst/>
            <a:cxnLst/>
            <a:rect l="l" t="t" r="r" b="b"/>
            <a:pathLst>
              <a:path w="469265" h="535939">
                <a:moveTo>
                  <a:pt x="430837" y="352374"/>
                </a:moveTo>
                <a:lnTo>
                  <a:pt x="45227" y="352374"/>
                </a:lnTo>
                <a:lnTo>
                  <a:pt x="61217" y="400864"/>
                </a:lnTo>
                <a:lnTo>
                  <a:pt x="83799" y="444593"/>
                </a:lnTo>
                <a:lnTo>
                  <a:pt x="112840" y="481760"/>
                </a:lnTo>
                <a:lnTo>
                  <a:pt x="148204" y="510552"/>
                </a:lnTo>
                <a:lnTo>
                  <a:pt x="189754" y="529157"/>
                </a:lnTo>
                <a:lnTo>
                  <a:pt x="237352" y="535762"/>
                </a:lnTo>
                <a:lnTo>
                  <a:pt x="284991" y="529157"/>
                </a:lnTo>
                <a:lnTo>
                  <a:pt x="326547" y="510552"/>
                </a:lnTo>
                <a:lnTo>
                  <a:pt x="361912" y="481758"/>
                </a:lnTo>
                <a:lnTo>
                  <a:pt x="390950" y="444589"/>
                </a:lnTo>
                <a:lnTo>
                  <a:pt x="413526" y="400857"/>
                </a:lnTo>
                <a:lnTo>
                  <a:pt x="429503" y="352386"/>
                </a:lnTo>
                <a:lnTo>
                  <a:pt x="430837" y="352374"/>
                </a:lnTo>
                <a:close/>
              </a:path>
              <a:path w="469265" h="535939">
                <a:moveTo>
                  <a:pt x="13801" y="172052"/>
                </a:moveTo>
                <a:lnTo>
                  <a:pt x="1505" y="172916"/>
                </a:lnTo>
                <a:lnTo>
                  <a:pt x="0" y="194021"/>
                </a:lnTo>
                <a:lnTo>
                  <a:pt x="6098" y="240436"/>
                </a:lnTo>
                <a:lnTo>
                  <a:pt x="15159" y="292237"/>
                </a:lnTo>
                <a:lnTo>
                  <a:pt x="24694" y="327188"/>
                </a:lnTo>
                <a:lnTo>
                  <a:pt x="34720" y="346944"/>
                </a:lnTo>
                <a:lnTo>
                  <a:pt x="45252" y="353161"/>
                </a:lnTo>
                <a:lnTo>
                  <a:pt x="45227" y="352374"/>
                </a:lnTo>
                <a:lnTo>
                  <a:pt x="430837" y="352374"/>
                </a:lnTo>
                <a:lnTo>
                  <a:pt x="440031" y="346944"/>
                </a:lnTo>
                <a:lnTo>
                  <a:pt x="450057" y="327188"/>
                </a:lnTo>
                <a:lnTo>
                  <a:pt x="459595" y="292237"/>
                </a:lnTo>
                <a:lnTo>
                  <a:pt x="468657" y="240436"/>
                </a:lnTo>
                <a:lnTo>
                  <a:pt x="468307" y="197809"/>
                </a:lnTo>
                <a:lnTo>
                  <a:pt x="459348" y="186982"/>
                </a:lnTo>
                <a:lnTo>
                  <a:pt x="40083" y="186982"/>
                </a:lnTo>
                <a:lnTo>
                  <a:pt x="40071" y="186359"/>
                </a:lnTo>
                <a:lnTo>
                  <a:pt x="13801" y="172052"/>
                </a:lnTo>
                <a:close/>
              </a:path>
              <a:path w="469265" h="535939">
                <a:moveTo>
                  <a:pt x="430815" y="352386"/>
                </a:moveTo>
                <a:lnTo>
                  <a:pt x="429503" y="352386"/>
                </a:lnTo>
                <a:lnTo>
                  <a:pt x="429503" y="353161"/>
                </a:lnTo>
                <a:lnTo>
                  <a:pt x="430815" y="352386"/>
                </a:lnTo>
                <a:close/>
              </a:path>
              <a:path w="469265" h="535939">
                <a:moveTo>
                  <a:pt x="237365" y="0"/>
                </a:moveTo>
                <a:lnTo>
                  <a:pt x="184594" y="6759"/>
                </a:lnTo>
                <a:lnTo>
                  <a:pt x="139993" y="25786"/>
                </a:lnTo>
                <a:lnTo>
                  <a:pt x="103401" y="55200"/>
                </a:lnTo>
                <a:lnTo>
                  <a:pt x="74658" y="93123"/>
                </a:lnTo>
                <a:lnTo>
                  <a:pt x="53606" y="137677"/>
                </a:lnTo>
                <a:lnTo>
                  <a:pt x="40083" y="186982"/>
                </a:lnTo>
                <a:lnTo>
                  <a:pt x="434647" y="186982"/>
                </a:lnTo>
                <a:lnTo>
                  <a:pt x="421137" y="137677"/>
                </a:lnTo>
                <a:lnTo>
                  <a:pt x="400094" y="93123"/>
                </a:lnTo>
                <a:lnTo>
                  <a:pt x="371358" y="55200"/>
                </a:lnTo>
                <a:lnTo>
                  <a:pt x="334766" y="25786"/>
                </a:lnTo>
                <a:lnTo>
                  <a:pt x="290155" y="6759"/>
                </a:lnTo>
                <a:lnTo>
                  <a:pt x="237365" y="0"/>
                </a:lnTo>
                <a:close/>
              </a:path>
              <a:path w="469265" h="535939">
                <a:moveTo>
                  <a:pt x="456069" y="183018"/>
                </a:moveTo>
                <a:lnTo>
                  <a:pt x="441626" y="183416"/>
                </a:lnTo>
                <a:lnTo>
                  <a:pt x="434660" y="186359"/>
                </a:lnTo>
                <a:lnTo>
                  <a:pt x="434647" y="186982"/>
                </a:lnTo>
                <a:lnTo>
                  <a:pt x="459348" y="186982"/>
                </a:lnTo>
                <a:lnTo>
                  <a:pt x="456069" y="183018"/>
                </a:lnTo>
                <a:close/>
              </a:path>
            </a:pathLst>
          </a:custGeom>
          <a:solidFill>
            <a:srgbClr val="EFC9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43" y="5803862"/>
            <a:ext cx="107873" cy="250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0470" y="5754650"/>
            <a:ext cx="401320" cy="398780"/>
          </a:xfrm>
          <a:custGeom>
            <a:avLst/>
            <a:gdLst/>
            <a:ahLst/>
            <a:cxnLst/>
            <a:rect l="l" t="t" r="r" b="b"/>
            <a:pathLst>
              <a:path w="401319" h="398779">
                <a:moveTo>
                  <a:pt x="154190" y="0"/>
                </a:moveTo>
                <a:lnTo>
                  <a:pt x="0" y="299224"/>
                </a:lnTo>
                <a:lnTo>
                  <a:pt x="0" y="398360"/>
                </a:lnTo>
                <a:lnTo>
                  <a:pt x="336054" y="398360"/>
                </a:lnTo>
                <a:lnTo>
                  <a:pt x="401193" y="167233"/>
                </a:lnTo>
                <a:lnTo>
                  <a:pt x="317563" y="75793"/>
                </a:lnTo>
                <a:lnTo>
                  <a:pt x="154190" y="0"/>
                </a:lnTo>
                <a:close/>
              </a:path>
            </a:pathLst>
          </a:custGeom>
          <a:solidFill>
            <a:srgbClr val="3B3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4184" y="5747520"/>
            <a:ext cx="310476" cy="101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8370" y="5181003"/>
            <a:ext cx="231775" cy="535940"/>
          </a:xfrm>
          <a:custGeom>
            <a:avLst/>
            <a:gdLst/>
            <a:ahLst/>
            <a:cxnLst/>
            <a:rect l="l" t="t" r="r" b="b"/>
            <a:pathLst>
              <a:path w="231775" h="535939">
                <a:moveTo>
                  <a:pt x="0" y="0"/>
                </a:moveTo>
                <a:lnTo>
                  <a:pt x="0" y="535762"/>
                </a:lnTo>
                <a:lnTo>
                  <a:pt x="47613" y="529157"/>
                </a:lnTo>
                <a:lnTo>
                  <a:pt x="89169" y="510552"/>
                </a:lnTo>
                <a:lnTo>
                  <a:pt x="124533" y="481758"/>
                </a:lnTo>
                <a:lnTo>
                  <a:pt x="153570" y="444589"/>
                </a:lnTo>
                <a:lnTo>
                  <a:pt x="176146" y="400857"/>
                </a:lnTo>
                <a:lnTo>
                  <a:pt x="192125" y="352374"/>
                </a:lnTo>
                <a:lnTo>
                  <a:pt x="193459" y="352374"/>
                </a:lnTo>
                <a:lnTo>
                  <a:pt x="202658" y="346944"/>
                </a:lnTo>
                <a:lnTo>
                  <a:pt x="212683" y="327188"/>
                </a:lnTo>
                <a:lnTo>
                  <a:pt x="222218" y="292237"/>
                </a:lnTo>
                <a:lnTo>
                  <a:pt x="231279" y="240436"/>
                </a:lnTo>
                <a:lnTo>
                  <a:pt x="230930" y="197809"/>
                </a:lnTo>
                <a:lnTo>
                  <a:pt x="221975" y="186982"/>
                </a:lnTo>
                <a:lnTo>
                  <a:pt x="197281" y="186982"/>
                </a:lnTo>
                <a:lnTo>
                  <a:pt x="183771" y="137677"/>
                </a:lnTo>
                <a:lnTo>
                  <a:pt x="162729" y="93123"/>
                </a:lnTo>
                <a:lnTo>
                  <a:pt x="133992" y="55200"/>
                </a:lnTo>
                <a:lnTo>
                  <a:pt x="97400" y="25786"/>
                </a:lnTo>
                <a:lnTo>
                  <a:pt x="52790" y="6759"/>
                </a:lnTo>
                <a:lnTo>
                  <a:pt x="0" y="0"/>
                </a:lnTo>
                <a:close/>
              </a:path>
              <a:path w="231775" h="535939">
                <a:moveTo>
                  <a:pt x="193459" y="352374"/>
                </a:moveTo>
                <a:lnTo>
                  <a:pt x="192125" y="352374"/>
                </a:lnTo>
                <a:lnTo>
                  <a:pt x="192125" y="353161"/>
                </a:lnTo>
                <a:lnTo>
                  <a:pt x="193459" y="352374"/>
                </a:lnTo>
                <a:close/>
              </a:path>
              <a:path w="231775" h="535939">
                <a:moveTo>
                  <a:pt x="218697" y="183018"/>
                </a:moveTo>
                <a:lnTo>
                  <a:pt x="204258" y="183416"/>
                </a:lnTo>
                <a:lnTo>
                  <a:pt x="197294" y="186359"/>
                </a:lnTo>
                <a:lnTo>
                  <a:pt x="197281" y="186982"/>
                </a:lnTo>
                <a:lnTo>
                  <a:pt x="221975" y="186982"/>
                </a:lnTo>
                <a:lnTo>
                  <a:pt x="218697" y="183018"/>
                </a:lnTo>
                <a:close/>
              </a:path>
            </a:pathLst>
          </a:custGeom>
          <a:solidFill>
            <a:srgbClr val="F4D9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8372" y="5754644"/>
            <a:ext cx="249554" cy="398780"/>
          </a:xfrm>
          <a:custGeom>
            <a:avLst/>
            <a:gdLst/>
            <a:ahLst/>
            <a:cxnLst/>
            <a:rect l="l" t="t" r="r" b="b"/>
            <a:pathLst>
              <a:path w="249555" h="398779">
                <a:moveTo>
                  <a:pt x="156692" y="0"/>
                </a:moveTo>
                <a:lnTo>
                  <a:pt x="1054" y="299910"/>
                </a:lnTo>
                <a:lnTo>
                  <a:pt x="0" y="398360"/>
                </a:lnTo>
                <a:lnTo>
                  <a:pt x="31762" y="398360"/>
                </a:lnTo>
                <a:lnTo>
                  <a:pt x="87757" y="280492"/>
                </a:lnTo>
                <a:lnTo>
                  <a:pt x="74574" y="223393"/>
                </a:lnTo>
                <a:lnTo>
                  <a:pt x="133159" y="223393"/>
                </a:lnTo>
                <a:lnTo>
                  <a:pt x="249123" y="42646"/>
                </a:lnTo>
                <a:lnTo>
                  <a:pt x="156692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205" y="5754650"/>
            <a:ext cx="401320" cy="398780"/>
          </a:xfrm>
          <a:custGeom>
            <a:avLst/>
            <a:gdLst/>
            <a:ahLst/>
            <a:cxnLst/>
            <a:rect l="l" t="t" r="r" b="b"/>
            <a:pathLst>
              <a:path w="401319" h="398779">
                <a:moveTo>
                  <a:pt x="246989" y="0"/>
                </a:moveTo>
                <a:lnTo>
                  <a:pt x="83642" y="75793"/>
                </a:lnTo>
                <a:lnTo>
                  <a:pt x="0" y="167233"/>
                </a:lnTo>
                <a:lnTo>
                  <a:pt x="65163" y="398360"/>
                </a:lnTo>
                <a:lnTo>
                  <a:pt x="401167" y="398360"/>
                </a:lnTo>
                <a:lnTo>
                  <a:pt x="401167" y="299224"/>
                </a:lnTo>
                <a:lnTo>
                  <a:pt x="246989" y="0"/>
                </a:lnTo>
                <a:close/>
              </a:path>
            </a:pathLst>
          </a:custGeom>
          <a:solidFill>
            <a:srgbClr val="3B3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1372" y="5754644"/>
            <a:ext cx="249554" cy="398780"/>
          </a:xfrm>
          <a:custGeom>
            <a:avLst/>
            <a:gdLst/>
            <a:ahLst/>
            <a:cxnLst/>
            <a:rect l="l" t="t" r="r" b="b"/>
            <a:pathLst>
              <a:path w="249555" h="398779">
                <a:moveTo>
                  <a:pt x="92430" y="0"/>
                </a:moveTo>
                <a:lnTo>
                  <a:pt x="0" y="42646"/>
                </a:lnTo>
                <a:lnTo>
                  <a:pt x="115976" y="223393"/>
                </a:lnTo>
                <a:lnTo>
                  <a:pt x="174523" y="223393"/>
                </a:lnTo>
                <a:lnTo>
                  <a:pt x="161353" y="280492"/>
                </a:lnTo>
                <a:lnTo>
                  <a:pt x="217360" y="398360"/>
                </a:lnTo>
                <a:lnTo>
                  <a:pt x="249097" y="398360"/>
                </a:lnTo>
                <a:lnTo>
                  <a:pt x="248043" y="299910"/>
                </a:lnTo>
                <a:lnTo>
                  <a:pt x="9243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6147" y="6077477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279" y="0"/>
                </a:lnTo>
              </a:path>
            </a:pathLst>
          </a:custGeom>
          <a:ln w="29375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2041</Words>
  <Application>Microsoft Office PowerPoint</Application>
  <PresentationFormat>Произвольный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ПАМЯТКА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RGS_buk_A5-v2.indd</dc:title>
  <dc:creator>Достовалов Виктор Владимирович</dc:creator>
  <cp:lastModifiedBy>Достовалов</cp:lastModifiedBy>
  <cp:revision>4</cp:revision>
  <dcterms:created xsi:type="dcterms:W3CDTF">2021-02-02T08:57:31Z</dcterms:created>
  <dcterms:modified xsi:type="dcterms:W3CDTF">2021-02-03T07:36:00Z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2018-12-14T00:00:00Z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2021-02-02T00:00:00Z</vt:filetime>
  </property>
</Properties>
</file>